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32399605" cy="43199685"/>
  <p:notesSz cx="9144000" cy="6858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84C2"/>
    <a:srgbClr val="1787D4"/>
    <a:srgbClr val="506CA3"/>
    <a:srgbClr val="0142D7"/>
    <a:srgbClr val="FFFFFF"/>
    <a:srgbClr val="DCDCDC"/>
    <a:srgbClr val="F0F0F0"/>
    <a:srgbClr val="E6E6E6"/>
    <a:srgbClr val="C8C8C8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13606"/>
        <p:guide pos="1020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185827" y="5760041"/>
            <a:ext cx="26041502" cy="1619161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2126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185827" y="22427878"/>
            <a:ext cx="26041502" cy="9275027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8505" spc="200"/>
            </a:lvl1pPr>
            <a:lvl2pPr marL="1619885" indent="0" algn="ctr">
              <a:buNone/>
              <a:defRPr sz="7085"/>
            </a:lvl2pPr>
            <a:lvl3pPr marL="3239770" indent="0" algn="ctr">
              <a:buNone/>
              <a:defRPr sz="6380"/>
            </a:lvl3pPr>
            <a:lvl4pPr marL="4860290" indent="0" algn="ctr">
              <a:buNone/>
              <a:defRPr sz="5670"/>
            </a:lvl4pPr>
            <a:lvl5pPr marL="6480175" indent="0" algn="ctr">
              <a:buNone/>
              <a:defRPr sz="5670"/>
            </a:lvl5pPr>
            <a:lvl6pPr marL="8100060" indent="0" algn="ctr">
              <a:buNone/>
              <a:defRPr sz="5670"/>
            </a:lvl6pPr>
            <a:lvl7pPr marL="9719945" indent="0" algn="ctr">
              <a:buNone/>
              <a:defRPr sz="5670"/>
            </a:lvl7pPr>
            <a:lvl8pPr marL="11339830" indent="0" algn="ctr">
              <a:buNone/>
              <a:defRPr sz="5670"/>
            </a:lvl8pPr>
            <a:lvl9pPr marL="12959715" indent="0" algn="ctr">
              <a:buNone/>
              <a:defRPr sz="567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616831" y="4875626"/>
            <a:ext cx="29160359" cy="345375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3185827" y="15647356"/>
            <a:ext cx="26041502" cy="6417684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2126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3185827" y="22427878"/>
            <a:ext cx="26041502" cy="297073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8505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16831" y="3832468"/>
            <a:ext cx="29150792" cy="4444756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616831" y="9388414"/>
            <a:ext cx="29150792" cy="29979428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5290577" y="24242064"/>
            <a:ext cx="20645687" cy="4830271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559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5290577" y="29072335"/>
            <a:ext cx="20645687" cy="5465236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638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61988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323977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3pPr>
            <a:lvl4pPr marL="486029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8017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00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1994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3983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5971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16831" y="3832468"/>
            <a:ext cx="29150792" cy="4444756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616831" y="9456446"/>
            <a:ext cx="13757413" cy="29911396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7038910" y="9456446"/>
            <a:ext cx="13757413" cy="29911396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16831" y="3832468"/>
            <a:ext cx="29150792" cy="4444756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616831" y="9002899"/>
            <a:ext cx="14197498" cy="2403797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708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60290" indent="0">
              <a:buNone/>
              <a:defRPr sz="5670" b="1"/>
            </a:lvl4pPr>
            <a:lvl5pPr marL="6480175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616831" y="11678824"/>
            <a:ext cx="14197498" cy="27689018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6571587" y="8955838"/>
            <a:ext cx="14197498" cy="2403797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708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60290" indent="0">
              <a:buNone/>
              <a:defRPr sz="5670" b="1"/>
            </a:lvl4pPr>
            <a:lvl5pPr marL="6480175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6571587" y="11678824"/>
            <a:ext cx="14197498" cy="27689018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16831" y="3832468"/>
            <a:ext cx="29150792" cy="4444756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616831" y="9796606"/>
            <a:ext cx="13906970" cy="2902698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567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6876271" y="9796606"/>
            <a:ext cx="13891352" cy="2902698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567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27199114" y="5760041"/>
            <a:ext cx="2774444" cy="31680227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992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2430030" y="5760041"/>
            <a:ext cx="24367268" cy="31680227"/>
          </a:xfrm>
        </p:spPr>
        <p:txBody>
          <a:bodyPr vert="eaVert" lIns="46800" tIns="46800" rIns="46800" bIns="46800"/>
          <a:lstStyle>
            <a:lvl1pPr marL="810260" indent="-810260">
              <a:spcAft>
                <a:spcPts val="1000"/>
              </a:spcAft>
              <a:defRPr spc="300"/>
            </a:lvl1pPr>
            <a:lvl2pPr marL="2430145" indent="-810260">
              <a:defRPr spc="300"/>
            </a:lvl2pPr>
            <a:lvl3pPr marL="4050030" indent="-810260">
              <a:defRPr spc="300"/>
            </a:lvl3pPr>
            <a:lvl4pPr marL="5669915" indent="-810260">
              <a:defRPr spc="300"/>
            </a:lvl4pPr>
            <a:lvl5pPr marL="7289800" indent="-81026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616831" y="3832468"/>
            <a:ext cx="29150792" cy="4444756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616831" y="9388414"/>
            <a:ext cx="29150792" cy="29979428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626398" y="39776034"/>
            <a:ext cx="7175285" cy="1995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5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10938324" y="39776034"/>
            <a:ext cx="10523752" cy="1995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5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23592338" y="39776034"/>
            <a:ext cx="7175285" cy="1995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35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239770" rtl="0" eaLnBrk="1" fontAlgn="auto" latinLnBrk="0" hangingPunct="1">
        <a:lnSpc>
          <a:spcPct val="100000"/>
        </a:lnSpc>
        <a:spcBef>
          <a:spcPct val="0"/>
        </a:spcBef>
        <a:buNone/>
        <a:defRPr sz="12755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810260" indent="-810260" algn="l" defTabSz="3239770" rtl="0" eaLnBrk="1" fontAlgn="auto" latinLnBrk="0" hangingPunct="1">
        <a:lnSpc>
          <a:spcPct val="130000"/>
        </a:lnSpc>
        <a:spcBef>
          <a:spcPts val="5"/>
        </a:spcBef>
        <a:spcAft>
          <a:spcPts val="1000"/>
        </a:spcAft>
        <a:buFont typeface="Arial" panose="020B0604020202020204" pitchFamily="34" charset="0"/>
        <a:buChar char="●"/>
        <a:defRPr sz="63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2430145" indent="-810260" algn="l" defTabSz="323977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tabLst>
          <a:tab pos="5703570" algn="l"/>
          <a:tab pos="5703570" algn="l"/>
          <a:tab pos="5703570" algn="l"/>
          <a:tab pos="5703570" algn="l"/>
        </a:tabLst>
        <a:defRPr sz="56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4050030" indent="-810260" algn="l" defTabSz="323977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defRPr sz="56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5669915" indent="-810260" algn="l" defTabSz="323977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Wingdings" panose="05000000000000000000" charset="0"/>
        <a:buChar char=""/>
        <a:defRPr sz="4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7289800" indent="-810260" algn="l" defTabSz="323977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Arial" panose="020B0604020202020204" pitchFamily="34" charset="0"/>
        <a:buChar char="•"/>
        <a:defRPr sz="4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890968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1053020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2150090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376997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1pPr>
      <a:lvl2pPr marL="161988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2pPr>
      <a:lvl3pPr marL="323977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3pPr>
      <a:lvl4pPr marL="486029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10006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971994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133983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295971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3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画板 1 拷贝 9"/>
          <p:cNvPicPr>
            <a:picLocks noChangeAspect="1"/>
          </p:cNvPicPr>
          <p:nvPr/>
        </p:nvPicPr>
        <p:blipFill>
          <a:blip r:embed="rId1"/>
          <a:srcRect t="80007"/>
          <a:stretch>
            <a:fillRect/>
          </a:stretch>
        </p:blipFill>
        <p:spPr>
          <a:xfrm>
            <a:off x="0" y="41817290"/>
            <a:ext cx="32398970" cy="1382395"/>
          </a:xfrm>
          <a:prstGeom prst="rect">
            <a:avLst/>
          </a:prstGeom>
        </p:spPr>
      </p:pic>
      <p:pic>
        <p:nvPicPr>
          <p:cNvPr id="6" name="图片 5" descr="画板 1 拷贝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400240" cy="324040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-635" y="3744595"/>
            <a:ext cx="32399605" cy="5410200"/>
          </a:xfrm>
          <a:prstGeom prst="rect">
            <a:avLst/>
          </a:prstGeom>
        </p:spPr>
        <p:txBody>
          <a:bodyPr wrap="square">
            <a:noAutofit/>
          </a:bodyPr>
          <a:p>
            <a:pPr marL="0" indent="0" algn="ctr" defTabSz="266700">
              <a:spcBef>
                <a:spcPct val="0"/>
              </a:spcBef>
              <a:spcAft>
                <a:spcPct val="0"/>
              </a:spcAft>
            </a:pPr>
            <a:r>
              <a:rPr lang="zh-CN" sz="9600" b="1">
                <a:ea typeface="黑体" panose="02010609060101010101" charset="-122"/>
              </a:rPr>
              <a:t>报告标题</a:t>
            </a:r>
            <a:endParaRPr lang="zh-CN" sz="9600" b="1">
              <a:ea typeface="黑体" panose="02010609060101010101" charset="-122"/>
            </a:endParaRPr>
          </a:p>
          <a:p>
            <a:pPr marL="0" indent="0" algn="ctr" defTabSz="2667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sz="6000" b="1" u="sng">
                <a:latin typeface="Times New Roman" panose="02020603050405020304"/>
                <a:ea typeface="仿宋" panose="02010609060101010101" charset="-122"/>
              </a:rPr>
              <a:t>报告人</a:t>
            </a:r>
            <a:r>
              <a:rPr lang="en-US" sz="6000" b="1" u="sng" baseline="30000">
                <a:ea typeface="仿宋" panose="02010609060101010101" charset="-122"/>
              </a:rPr>
              <a:t>1</a:t>
            </a:r>
            <a:r>
              <a:rPr lang="zh-CN" sz="6000" b="1">
                <a:latin typeface="Times New Roman" panose="02020603050405020304"/>
                <a:ea typeface="仿宋" panose="02010609060101010101" charset="-122"/>
              </a:rPr>
              <a:t>，第二作者</a:t>
            </a:r>
            <a:r>
              <a:rPr lang="en-US" sz="6000" b="1" baseline="30000">
                <a:ea typeface="仿宋" panose="02010609060101010101" charset="-122"/>
              </a:rPr>
              <a:t>2</a:t>
            </a:r>
            <a:r>
              <a:rPr lang="zh-CN" sz="6000" b="1">
                <a:latin typeface="Times New Roman" panose="02020603050405020304"/>
                <a:ea typeface="仿宋" panose="02010609060101010101" charset="-122"/>
              </a:rPr>
              <a:t>，</a:t>
            </a:r>
            <a:r>
              <a:rPr lang="en-US" sz="6000" b="1">
                <a:ea typeface="仿宋" panose="02010609060101010101" charset="-122"/>
              </a:rPr>
              <a:t>…</a:t>
            </a:r>
            <a:r>
              <a:rPr lang="zh-CN" sz="6000" b="1">
                <a:latin typeface="Times New Roman" panose="02020603050405020304"/>
                <a:ea typeface="仿宋" panose="02010609060101010101" charset="-122"/>
              </a:rPr>
              <a:t>，通信作者</a:t>
            </a:r>
            <a:r>
              <a:rPr lang="en-US" sz="6000" b="1" baseline="30000">
                <a:ea typeface="仿宋" panose="02010609060101010101" charset="-122"/>
              </a:rPr>
              <a:t>1,</a:t>
            </a:r>
            <a:r>
              <a:rPr lang="en-US" sz="6000" b="1" baseline="30000">
                <a:ea typeface="仿宋_GB2312" panose="02010609030101010101" charset="-122"/>
              </a:rPr>
              <a:t>*</a:t>
            </a:r>
            <a:r>
              <a:rPr lang="zh-CN" sz="6000" b="1">
                <a:latin typeface="Times New Roman" panose="02020603050405020304"/>
                <a:ea typeface="仿宋_GB2312" panose="02010609030101010101" charset="-122"/>
              </a:rPr>
              <a:t>，</a:t>
            </a:r>
            <a:r>
              <a:rPr lang="en-US" sz="6000" b="1">
                <a:ea typeface="仿宋_GB2312" panose="02010609030101010101" charset="-122"/>
              </a:rPr>
              <a:t>…</a:t>
            </a:r>
            <a:endParaRPr lang="en-US" sz="6000" b="1">
              <a:ea typeface="仿宋_GB2312" panose="02010609030101010101" charset="-122"/>
            </a:endParaRPr>
          </a:p>
          <a:p>
            <a:pPr marL="0" indent="0" algn="ctr" defTabSz="266700">
              <a:spcBef>
                <a:spcPct val="0"/>
              </a:spcBef>
              <a:spcAft>
                <a:spcPct val="0"/>
              </a:spcAft>
            </a:pPr>
            <a:r>
              <a:rPr lang="en-US" sz="4800" baseline="30000">
                <a:ea typeface="宋体" panose="02010600030101010101" pitchFamily="2" charset="-122"/>
              </a:rPr>
              <a:t>1</a:t>
            </a:r>
            <a:r>
              <a:rPr lang="zh-CN" sz="4800">
                <a:latin typeface="Times New Roman" panose="02020603050405020304"/>
                <a:ea typeface="宋体" panose="02010600030101010101" pitchFamily="2" charset="-122"/>
              </a:rPr>
              <a:t>工作单位，地址，邮编</a:t>
            </a:r>
            <a:endParaRPr lang="zh-CN" sz="4800">
              <a:latin typeface="Times New Roman" panose="02020603050405020304"/>
              <a:ea typeface="宋体" panose="02010600030101010101" pitchFamily="2" charset="-122"/>
            </a:endParaRPr>
          </a:p>
          <a:p>
            <a:pPr marL="0" indent="0" algn="ctr" defTabSz="266700">
              <a:spcBef>
                <a:spcPct val="0"/>
              </a:spcBef>
              <a:spcAft>
                <a:spcPct val="0"/>
              </a:spcAft>
            </a:pPr>
            <a:r>
              <a:rPr lang="en-US" sz="4800" baseline="30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sz="4800">
                <a:ea typeface="宋体" panose="02010600030101010101" pitchFamily="2" charset="-122"/>
              </a:rPr>
              <a:t>工作单位，地址，邮编</a:t>
            </a:r>
            <a:endParaRPr lang="zh-CN" sz="4800">
              <a:ea typeface="宋体" panose="02010600030101010101" pitchFamily="2" charset="-122"/>
            </a:endParaRPr>
          </a:p>
          <a:p>
            <a:pPr marL="0" indent="0" algn="ctr" defTabSz="2667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sz="4800">
                <a:ea typeface="宋体" panose="02010600030101010101" pitchFamily="2" charset="-122"/>
              </a:rPr>
              <a:t>*Email: xxx@xxx</a:t>
            </a:r>
            <a:endParaRPr lang="zh-CN" altLang="en-US" sz="4800"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68462" y="9659075"/>
            <a:ext cx="11776898" cy="7067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ctr" defTabSz="457200">
              <a:buClrTx/>
              <a:buSzTx/>
              <a:buFontTx/>
            </a:pPr>
            <a:r>
              <a:rPr lang="en-US" altLang="zh-CN" sz="4000" b="1" dirty="0">
                <a:latin typeface="Times New Roman" panose="02020603050405020304" pitchFamily="18" charset="0"/>
                <a:ea typeface="微软雅黑" panose="020B0503020204020204" charset="-122"/>
                <a:sym typeface="Arial" panose="020B0604020202020204" pitchFamily="34" charset="0"/>
              </a:rPr>
              <a:t>01  </a:t>
            </a:r>
            <a:r>
              <a:rPr lang="en-US" altLang="zh-CN" sz="4000" b="1" dirty="0">
                <a:latin typeface="Times New Roman" panose="02020603050405020304" pitchFamily="18" charset="0"/>
                <a:ea typeface="微软雅黑" panose="020B0503020204020204" charset="-122"/>
                <a:sym typeface="Arial" panose="020B0604020202020204" pitchFamily="34" charset="0"/>
              </a:rPr>
              <a:t>研究背景及意义</a:t>
            </a:r>
            <a:endParaRPr lang="en-US" altLang="zh-CN" sz="4000" b="1" dirty="0">
              <a:latin typeface="Times New Roman" panose="02020603050405020304" pitchFamily="18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68462" y="17241047"/>
            <a:ext cx="11776898" cy="7067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ctr" defTabSz="457200">
              <a:buClrTx/>
              <a:buSzTx/>
              <a:buFontTx/>
            </a:pPr>
            <a:r>
              <a:rPr lang="en-US" altLang="zh-CN" sz="4000" b="1" dirty="0">
                <a:latin typeface="Times New Roman" panose="02020603050405020304" pitchFamily="18" charset="0"/>
                <a:ea typeface="微软雅黑" panose="020B0503020204020204" charset="-122"/>
                <a:sym typeface="Arial" panose="020B0604020202020204" pitchFamily="34" charset="0"/>
              </a:rPr>
              <a:t>02  </a:t>
            </a:r>
            <a:r>
              <a:rPr lang="en-US" altLang="zh-CN" sz="4000" b="1" dirty="0">
                <a:latin typeface="Times New Roman" panose="02020603050405020304" pitchFamily="18" charset="0"/>
                <a:ea typeface="微软雅黑" panose="020B0503020204020204" charset="-122"/>
                <a:sym typeface="Arial" panose="020B0604020202020204" pitchFamily="34" charset="0"/>
              </a:rPr>
              <a:t>研究方法</a:t>
            </a:r>
            <a:endParaRPr lang="en-US" altLang="zh-CN" sz="4000" b="1" dirty="0">
              <a:latin typeface="Times New Roman" panose="02020603050405020304" pitchFamily="18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12938080" y="9659074"/>
            <a:ext cx="19040345" cy="7067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p>
            <a:pPr lvl="0" algn="ctr">
              <a:buNone/>
            </a:pPr>
            <a:r>
              <a:rPr lang="en-US" altLang="zh-CN" sz="4000" b="1" dirty="0">
                <a:latin typeface="Times New Roman" panose="02020603050405020304" pitchFamily="18" charset="0"/>
                <a:ea typeface="微软雅黑" panose="020B0503020204020204" charset="-122"/>
                <a:sym typeface="Arial" panose="020B0604020202020204" pitchFamily="34" charset="0"/>
              </a:rPr>
              <a:t>03  </a:t>
            </a:r>
            <a:r>
              <a:rPr lang="zh-CN" altLang="en-US" sz="4000" b="1" dirty="0">
                <a:latin typeface="Times New Roman" panose="02020603050405020304" pitchFamily="18" charset="0"/>
                <a:ea typeface="微软雅黑" panose="020B0503020204020204" charset="-122"/>
                <a:sym typeface="Arial" panose="020B0604020202020204" pitchFamily="34" charset="0"/>
              </a:rPr>
              <a:t>研究内容</a:t>
            </a:r>
            <a:endParaRPr lang="en-US" altLang="zh-CN" sz="4000" dirty="0">
              <a:latin typeface="Times New Roman" panose="02020603050405020304" pitchFamily="18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12938079" y="31946135"/>
            <a:ext cx="19040345" cy="7067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ctr" defTabSz="457200">
              <a:buClrTx/>
              <a:buSzTx/>
              <a:buFontTx/>
            </a:pPr>
            <a:r>
              <a:rPr lang="en-US" altLang="zh-CN" sz="4000" b="1" dirty="0">
                <a:latin typeface="Times New Roman" panose="02020603050405020304" pitchFamily="18" charset="0"/>
                <a:ea typeface="微软雅黑" panose="020B0503020204020204" charset="-122"/>
                <a:sym typeface="Arial" panose="020B0604020202020204" pitchFamily="34" charset="0"/>
              </a:rPr>
              <a:t>04  </a:t>
            </a:r>
            <a:r>
              <a:rPr lang="en-US" altLang="zh-CN" sz="4000" b="1" dirty="0">
                <a:latin typeface="Times New Roman" panose="02020603050405020304" pitchFamily="18" charset="0"/>
                <a:ea typeface="微软雅黑" panose="020B0503020204020204" charset="-122"/>
                <a:sym typeface="Arial" panose="020B0604020202020204" pitchFamily="34" charset="0"/>
              </a:rPr>
              <a:t>研究结论</a:t>
            </a:r>
            <a:endParaRPr lang="en-US" altLang="zh-CN" sz="4000" b="1" dirty="0">
              <a:latin typeface="Times New Roman" panose="02020603050405020304" pitchFamily="18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938079" y="37844650"/>
            <a:ext cx="19040345" cy="7067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p>
            <a:pPr lvl="0" algn="ctr" defTabSz="457200">
              <a:buClrTx/>
              <a:buSzTx/>
              <a:buFontTx/>
            </a:pPr>
            <a:r>
              <a:rPr lang="en-US" altLang="zh-CN" sz="4000" b="1" dirty="0">
                <a:latin typeface="Times New Roman" panose="02020603050405020304" pitchFamily="18" charset="0"/>
                <a:ea typeface="微软雅黑" panose="020B0503020204020204" charset="-122"/>
                <a:sym typeface="Arial" panose="020B0604020202020204" pitchFamily="34" charset="0"/>
              </a:rPr>
              <a:t>05 </a:t>
            </a:r>
            <a:r>
              <a:rPr lang="zh-CN" altLang="en-US" sz="4000" b="1" dirty="0">
                <a:latin typeface="Times New Roman" panose="02020603050405020304" pitchFamily="18" charset="0"/>
                <a:ea typeface="微软雅黑" panose="020B0503020204020204" charset="-122"/>
                <a:sym typeface="Arial" panose="020B0604020202020204" pitchFamily="34" charset="0"/>
              </a:rPr>
              <a:t>参考文献</a:t>
            </a:r>
            <a:endParaRPr lang="zh-CN" altLang="en-US" sz="4000" b="1" dirty="0">
              <a:latin typeface="Times New Roman" panose="02020603050405020304" pitchFamily="18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79" name="直接连接符 78"/>
          <p:cNvCxnSpPr/>
          <p:nvPr/>
        </p:nvCxnSpPr>
        <p:spPr>
          <a:xfrm>
            <a:off x="12491720" y="9659075"/>
            <a:ext cx="0" cy="319703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WPS 演示</Application>
  <PresentationFormat>宽屏</PresentationFormat>
  <Paragraphs>16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7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Helvetica</vt:lpstr>
      <vt:lpstr>Arial Black</vt:lpstr>
      <vt:lpstr>仿宋_GB2312</vt:lpstr>
      <vt:lpstr>黑体</vt:lpstr>
      <vt:lpstr>Times New Roman</vt:lpstr>
      <vt:lpstr>仿宋</vt:lpstr>
      <vt:lpstr>Times New Roman</vt:lpstr>
      <vt:lpstr>MS PGothic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lx</cp:lastModifiedBy>
  <cp:revision>156</cp:revision>
  <dcterms:created xsi:type="dcterms:W3CDTF">2019-06-19T02:08:00Z</dcterms:created>
  <dcterms:modified xsi:type="dcterms:W3CDTF">2025-05-16T05:41:36Z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2DEDDDCE5ED14C7B99E7DD4720E075AA_11</vt:lpwstr>
  </property>
</Properties>
</file>