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31990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4290" y="150"/>
      </p:cViewPr>
      <p:guideLst>
        <p:guide orient="horz" pos="13606"/>
        <p:guide pos="90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/海报张贴空图.jpg海报张贴空图">
            <a:extLst>
              <a:ext uri="{FF2B5EF4-FFF2-40B4-BE49-F238E27FC236}">
                <a16:creationId xmlns:a16="http://schemas.microsoft.com/office/drawing/2014/main" id="{AE0DA82D-7C16-0F3D-5FCE-D24ABF35D9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" r="2"/>
          <a:stretch>
            <a:fillRect/>
          </a:stretch>
        </p:blipFill>
        <p:spPr>
          <a:xfrm>
            <a:off x="0" y="0"/>
            <a:ext cx="28797885" cy="43199685"/>
          </a:xfrm>
          <a:prstGeom prst="rect">
            <a:avLst/>
          </a:prstGeom>
        </p:spPr>
      </p:pic>
      <p:pic>
        <p:nvPicPr>
          <p:cNvPr id="8" name="图片 7" descr="建筑">
            <a:extLst>
              <a:ext uri="{FF2B5EF4-FFF2-40B4-BE49-F238E27FC236}">
                <a16:creationId xmlns:a16="http://schemas.microsoft.com/office/drawing/2014/main" id="{9D251C39-B7EF-D3D9-AFF1-EE2F8021DA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3156153" y="194986"/>
            <a:ext cx="14123025" cy="2612614"/>
          </a:xfrm>
          <a:prstGeom prst="rect">
            <a:avLst/>
          </a:prstGeom>
        </p:spPr>
      </p:pic>
      <p:pic>
        <p:nvPicPr>
          <p:cNvPr id="9" name="图片 8" descr="logo">
            <a:extLst>
              <a:ext uri="{FF2B5EF4-FFF2-40B4-BE49-F238E27FC236}">
                <a16:creationId xmlns:a16="http://schemas.microsoft.com/office/drawing/2014/main" id="{77F0C674-02C2-068E-349B-B2D807D348C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185"/>
          <a:stretch>
            <a:fillRect/>
          </a:stretch>
        </p:blipFill>
        <p:spPr>
          <a:xfrm>
            <a:off x="23025100" y="-802106"/>
            <a:ext cx="6654250" cy="4468167"/>
          </a:xfrm>
          <a:prstGeom prst="rect">
            <a:avLst/>
          </a:prstGeom>
        </p:spPr>
      </p:pic>
      <p:pic>
        <p:nvPicPr>
          <p:cNvPr id="10" name="图片 9" descr="会议名称">
            <a:extLst>
              <a:ext uri="{FF2B5EF4-FFF2-40B4-BE49-F238E27FC236}">
                <a16:creationId xmlns:a16="http://schemas.microsoft.com/office/drawing/2014/main" id="{43F24C58-5B5E-9B7C-A773-8FBB7AF20A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66900" y="-450338"/>
            <a:ext cx="20834312" cy="4031922"/>
          </a:xfrm>
          <a:prstGeom prst="rect">
            <a:avLst/>
          </a:prstGeom>
        </p:spPr>
      </p:pic>
      <p:sp>
        <p:nvSpPr>
          <p:cNvPr id="11" name="圆角矩形 11">
            <a:extLst>
              <a:ext uri="{FF2B5EF4-FFF2-40B4-BE49-F238E27FC236}">
                <a16:creationId xmlns:a16="http://schemas.microsoft.com/office/drawing/2014/main" id="{83BFBEF2-62E1-18DD-F949-E64C8DC1EFDF}"/>
              </a:ext>
            </a:extLst>
          </p:cNvPr>
          <p:cNvSpPr/>
          <p:nvPr userDrawn="1"/>
        </p:nvSpPr>
        <p:spPr>
          <a:xfrm>
            <a:off x="708024" y="2807601"/>
            <a:ext cx="27381835" cy="39165066"/>
          </a:xfrm>
          <a:prstGeom prst="roundRect">
            <a:avLst>
              <a:gd name="adj" fmla="val 2617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logo">
            <a:extLst>
              <a:ext uri="{FF2B5EF4-FFF2-40B4-BE49-F238E27FC236}">
                <a16:creationId xmlns:a16="http://schemas.microsoft.com/office/drawing/2014/main" id="{AE563E75-76A7-63E9-7F38-4AA7A5C48D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64705"/>
          <a:stretch>
            <a:fillRect/>
          </a:stretch>
        </p:blipFill>
        <p:spPr>
          <a:xfrm>
            <a:off x="19365347" y="-802106"/>
            <a:ext cx="3738965" cy="4468167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2879725" rtl="0" eaLnBrk="1" fontAlgn="auto" latinLnBrk="0" hangingPunct="1">
        <a:lnSpc>
          <a:spcPct val="100000"/>
        </a:lnSpc>
        <a:spcBef>
          <a:spcPct val="0"/>
        </a:spcBef>
        <a:buNone/>
        <a:defRPr sz="1134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160270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069840" algn="l"/>
          <a:tab pos="5069840" algn="l"/>
          <a:tab pos="5069840" algn="l"/>
          <a:tab pos="5069840" algn="l"/>
        </a:tabLst>
        <a:defRPr sz="50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59981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0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03999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4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480175" indent="-720090" algn="l" defTabSz="2879725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41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D1877D-5EA7-C506-7F55-FE25E941AC32}"/>
              </a:ext>
            </a:extLst>
          </p:cNvPr>
          <p:cNvGrpSpPr/>
          <p:nvPr/>
        </p:nvGrpSpPr>
        <p:grpSpPr>
          <a:xfrm>
            <a:off x="1681429" y="42339210"/>
            <a:ext cx="25445772" cy="646331"/>
            <a:chOff x="1910029" y="42263010"/>
            <a:chExt cx="25445772" cy="64633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30ED4C9-2BA5-7BE9-F83C-C8A3D6C87052}"/>
                </a:ext>
              </a:extLst>
            </p:cNvPr>
            <p:cNvSpPr txBox="1"/>
            <p:nvPr/>
          </p:nvSpPr>
          <p:spPr>
            <a:xfrm>
              <a:off x="1910029" y="42263010"/>
              <a:ext cx="8362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文章编号：</a:t>
              </a:r>
              <a:r>
                <a:rPr lang="en-US" altLang="zh-CN" sz="3600" b="1" u="sng" dirty="0">
                  <a:solidFill>
                    <a:schemeClr val="bg1"/>
                  </a:solidFill>
                </a:rPr>
                <a:t>NCP2025-07XX-XXXX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B7B126A-887F-B5E2-823E-B2BB513EF02D}"/>
                </a:ext>
              </a:extLst>
            </p:cNvPr>
            <p:cNvSpPr txBox="1"/>
            <p:nvPr/>
          </p:nvSpPr>
          <p:spPr>
            <a:xfrm>
              <a:off x="14400213" y="42263010"/>
              <a:ext cx="12955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</a:rPr>
                <a:t>报告人</a:t>
              </a:r>
              <a:r>
                <a:rPr lang="zh-CN" sz="3600" b="1" dirty="0">
                  <a:solidFill>
                    <a:schemeClr val="bg1"/>
                  </a:solidFill>
                </a:rPr>
                <a:t>姓名：</a:t>
              </a:r>
              <a:r>
                <a:rPr lang="en-US" altLang="zh-CN" sz="3600" b="1" u="sng" dirty="0">
                  <a:solidFill>
                    <a:schemeClr val="bg1"/>
                  </a:solidFill>
                </a:rPr>
                <a:t>   </a:t>
              </a:r>
              <a:r>
                <a:rPr lang="zh-CN" altLang="en-US" sz="3600" b="1" u="sng" dirty="0">
                  <a:solidFill>
                    <a:schemeClr val="bg1"/>
                  </a:solidFill>
                </a:rPr>
                <a:t>         </a:t>
              </a:r>
              <a:r>
                <a:rPr lang="en-US" altLang="zh-CN" sz="3600" b="1" u="sng" dirty="0">
                  <a:solidFill>
                    <a:schemeClr val="bg1"/>
                  </a:solidFill>
                </a:rPr>
                <a:t>    </a:t>
              </a:r>
              <a:r>
                <a:rPr lang="en-US" altLang="zh-CN" sz="3600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3600" b="1" dirty="0">
                  <a:solidFill>
                    <a:schemeClr val="bg1"/>
                  </a:solidFill>
                </a:rPr>
                <a:t>电话或邮箱</a:t>
              </a:r>
              <a:r>
                <a:rPr lang="zh-CN" altLang="en-US" sz="3600" b="1" dirty="0">
                  <a:solidFill>
                    <a:schemeClr val="bg1"/>
                  </a:solidFill>
                  <a:sym typeface="+mn-ea"/>
                </a:rPr>
                <a:t>：</a:t>
              </a:r>
              <a:r>
                <a:rPr lang="en-US" altLang="zh-CN" sz="3600" b="1" u="sng" dirty="0">
                  <a:solidFill>
                    <a:schemeClr val="bg1"/>
                  </a:solidFill>
                  <a:sym typeface="+mn-ea"/>
                </a:rPr>
                <a:t>                                      .</a:t>
              </a:r>
              <a:endParaRPr lang="zh-CN" altLang="en-US" sz="3600" b="1" u="sng" dirty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7648488-0C54-54A9-DD73-03A8CDA92DF2}"/>
              </a:ext>
            </a:extLst>
          </p:cNvPr>
          <p:cNvSpPr txBox="1"/>
          <p:nvPr/>
        </p:nvSpPr>
        <p:spPr>
          <a:xfrm>
            <a:off x="2834220" y="5608213"/>
            <a:ext cx="226747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请在白色区域内设计海报，字体大小</a:t>
            </a:r>
            <a:r>
              <a:rPr lang="en-US" altLang="zh-CN" sz="6600" dirty="0"/>
              <a:t>/</a:t>
            </a:r>
            <a:r>
              <a:rPr lang="zh-CN" altLang="en-US" sz="6600" dirty="0"/>
              <a:t>格式、页面布局不限，海报须含报告题目、作者姓名、单位信息及通讯作者邮箱，正文部分包括引言、方法、结果、讨论等部分内容。</a:t>
            </a:r>
            <a:endParaRPr lang="en-US" altLang="zh-CN" sz="6600" dirty="0"/>
          </a:p>
          <a:p>
            <a:endParaRPr lang="en-US" altLang="zh-CN" sz="6600" dirty="0"/>
          </a:p>
          <a:p>
            <a:r>
              <a:rPr lang="zh-CN" altLang="en-US" sz="6600" dirty="0"/>
              <a:t>保留并填写文章编号、报告人姓名、电话或邮箱</a:t>
            </a:r>
            <a:endParaRPr lang="en-US" altLang="zh-CN" sz="66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72</Words>
  <Application>Microsoft Office PowerPoint</Application>
  <PresentationFormat>自定义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Wingdings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Hongwei Li</dc:creator>
  <cp:lastModifiedBy>Hongwei Li</cp:lastModifiedBy>
  <cp:revision>188</cp:revision>
  <dcterms:created xsi:type="dcterms:W3CDTF">2019-06-19T02:08:00Z</dcterms:created>
  <dcterms:modified xsi:type="dcterms:W3CDTF">2025-07-18T07:32:10Z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0F598DD712A34542BA7F186B9AAD1201_11</vt:lpwstr>
  </property>
</Properties>
</file>