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74" r:id="rId3"/>
    <p:sldId id="282" r:id="rId4"/>
  </p:sldIdLst>
  <p:sldSz cx="30274895" cy="42803445"/>
  <p:notesSz cx="6858000" cy="9144000"/>
  <p:custDataLst>
    <p:tags r:id="rId9"/>
  </p:custDataLst>
  <p:defaultTextStyle>
    <a:defPPr>
      <a:defRPr lang="en-US"/>
    </a:defPPr>
    <a:lvl1pPr marL="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1pPr>
    <a:lvl2pPr marL="44196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2pPr>
    <a:lvl3pPr marL="88392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3pPr>
    <a:lvl4pPr marL="132588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4pPr>
    <a:lvl5pPr marL="176784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5pPr>
    <a:lvl6pPr marL="220980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6pPr>
    <a:lvl7pPr marL="265176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7pPr>
    <a:lvl8pPr marL="309372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8pPr>
    <a:lvl9pPr marL="3535680" algn="l" defTabSz="441960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张贴报告模板" id="{BFB6D0BE-FBBB-427B-A2F6-4BA8144DCDBE}">
          <p14:sldIdLst>
            <p14:sldId id="274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219C"/>
    <a:srgbClr val="3453B1"/>
    <a:srgbClr val="1D559E"/>
    <a:srgbClr val="DEF1FD"/>
    <a:srgbClr val="D5F9FA"/>
    <a:srgbClr val="5B9BD5"/>
    <a:srgbClr val="4D85C1"/>
    <a:srgbClr val="3B3D8C"/>
    <a:srgbClr val="FEF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9" autoAdjust="0"/>
    <p:restoredTop sz="94660"/>
  </p:normalViewPr>
  <p:slideViewPr>
    <p:cSldViewPr snapToGrid="0">
      <p:cViewPr varScale="1">
        <p:scale>
          <a:sx n="16" d="100"/>
          <a:sy n="16" d="100"/>
        </p:scale>
        <p:origin x="198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C115C-22EE-4264-AA7B-C0ABF7DB28D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CC3E7-2D86-486F-B9A7-EFF9CFFB24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5035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2235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9435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7270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4470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1670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8870" algn="l" defTabSz="9150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5"/>
            </a:lvl1pPr>
            <a:lvl2pPr marL="1513840" indent="0" algn="ctr">
              <a:buNone/>
              <a:defRPr sz="6620"/>
            </a:lvl2pPr>
            <a:lvl3pPr marL="3027680" indent="0" algn="ctr">
              <a:buNone/>
              <a:defRPr sz="5960"/>
            </a:lvl3pPr>
            <a:lvl4pPr marL="4541520" indent="0" algn="ctr">
              <a:buNone/>
              <a:defRPr sz="5295"/>
            </a:lvl4pPr>
            <a:lvl5pPr marL="6054725" indent="0" algn="ctr">
              <a:buNone/>
              <a:defRPr sz="5295"/>
            </a:lvl5pPr>
            <a:lvl6pPr marL="7568565" indent="0" algn="ctr">
              <a:buNone/>
              <a:defRPr sz="5295"/>
            </a:lvl6pPr>
            <a:lvl7pPr marL="9082405" indent="0" algn="ctr">
              <a:buNone/>
              <a:defRPr sz="5295"/>
            </a:lvl7pPr>
            <a:lvl8pPr marL="10596245" indent="0" algn="ctr">
              <a:buNone/>
              <a:defRPr sz="5295"/>
            </a:lvl8pPr>
            <a:lvl9pPr marL="12110085" indent="0" algn="ctr">
              <a:buNone/>
              <a:defRPr sz="5295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5">
                <a:solidFill>
                  <a:schemeClr val="tx1"/>
                </a:solidFill>
              </a:defRPr>
            </a:lvl1pPr>
            <a:lvl2pPr marL="1513840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7680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520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4pPr>
            <a:lvl5pPr marL="605472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5pPr>
            <a:lvl6pPr marL="756856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6pPr>
            <a:lvl7pPr marL="908240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7pPr>
            <a:lvl8pPr marL="1059624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8pPr>
            <a:lvl9pPr marL="1211008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5" b="1"/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295" b="1"/>
            </a:lvl4pPr>
            <a:lvl5pPr marL="6054725" indent="0">
              <a:buNone/>
              <a:defRPr sz="5295" b="1"/>
            </a:lvl5pPr>
            <a:lvl6pPr marL="7568565" indent="0">
              <a:buNone/>
              <a:defRPr sz="5295" b="1"/>
            </a:lvl6pPr>
            <a:lvl7pPr marL="9082405" indent="0">
              <a:buNone/>
              <a:defRPr sz="5295" b="1"/>
            </a:lvl7pPr>
            <a:lvl8pPr marL="10596245" indent="0">
              <a:buNone/>
              <a:defRPr sz="5295" b="1"/>
            </a:lvl8pPr>
            <a:lvl9pPr marL="12110085" indent="0">
              <a:buNone/>
              <a:defRPr sz="529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5" b="1"/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295" b="1"/>
            </a:lvl4pPr>
            <a:lvl5pPr marL="6054725" indent="0">
              <a:buNone/>
              <a:defRPr sz="5295" b="1"/>
            </a:lvl5pPr>
            <a:lvl6pPr marL="7568565" indent="0">
              <a:buNone/>
              <a:defRPr sz="5295" b="1"/>
            </a:lvl6pPr>
            <a:lvl7pPr marL="9082405" indent="0">
              <a:buNone/>
              <a:defRPr sz="5295" b="1"/>
            </a:lvl7pPr>
            <a:lvl8pPr marL="10596245" indent="0">
              <a:buNone/>
              <a:defRPr sz="5295" b="1"/>
            </a:lvl8pPr>
            <a:lvl9pPr marL="12110085" indent="0">
              <a:buNone/>
              <a:defRPr sz="529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0"/>
            </a:lvl2pPr>
            <a:lvl3pPr>
              <a:defRPr sz="7945"/>
            </a:lvl3pPr>
            <a:lvl4pPr>
              <a:defRPr sz="6620"/>
            </a:lvl4pPr>
            <a:lvl5pPr>
              <a:defRPr sz="6620"/>
            </a:lvl5pPr>
            <a:lvl6pPr>
              <a:defRPr sz="6620"/>
            </a:lvl6pPr>
            <a:lvl7pPr>
              <a:defRPr sz="6620"/>
            </a:lvl7pPr>
            <a:lvl8pPr>
              <a:defRPr sz="6620"/>
            </a:lvl8pPr>
            <a:lvl9pPr>
              <a:defRPr sz="662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5"/>
            </a:lvl1pPr>
            <a:lvl2pPr marL="1513840" indent="0">
              <a:buNone/>
              <a:defRPr sz="4635"/>
            </a:lvl2pPr>
            <a:lvl3pPr marL="3027680" indent="0">
              <a:buNone/>
              <a:defRPr sz="3975"/>
            </a:lvl3pPr>
            <a:lvl4pPr marL="4541520" indent="0">
              <a:buNone/>
              <a:defRPr sz="3310"/>
            </a:lvl4pPr>
            <a:lvl5pPr marL="6054725" indent="0">
              <a:buNone/>
              <a:defRPr sz="3310"/>
            </a:lvl5pPr>
            <a:lvl6pPr marL="7568565" indent="0">
              <a:buNone/>
              <a:defRPr sz="3310"/>
            </a:lvl6pPr>
            <a:lvl7pPr marL="9082405" indent="0">
              <a:buNone/>
              <a:defRPr sz="3310"/>
            </a:lvl7pPr>
            <a:lvl8pPr marL="10596245" indent="0">
              <a:buNone/>
              <a:defRPr sz="3310"/>
            </a:lvl8pPr>
            <a:lvl9pPr marL="12110085" indent="0">
              <a:buNone/>
              <a:defRPr sz="33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840" indent="0">
              <a:buNone/>
              <a:defRPr sz="9270"/>
            </a:lvl2pPr>
            <a:lvl3pPr marL="3027680" indent="0">
              <a:buNone/>
              <a:defRPr sz="7945"/>
            </a:lvl3pPr>
            <a:lvl4pPr marL="4541520" indent="0">
              <a:buNone/>
              <a:defRPr sz="6620"/>
            </a:lvl4pPr>
            <a:lvl5pPr marL="6054725" indent="0">
              <a:buNone/>
              <a:defRPr sz="6620"/>
            </a:lvl5pPr>
            <a:lvl6pPr marL="7568565" indent="0">
              <a:buNone/>
              <a:defRPr sz="6620"/>
            </a:lvl6pPr>
            <a:lvl7pPr marL="9082405" indent="0">
              <a:buNone/>
              <a:defRPr sz="6620"/>
            </a:lvl7pPr>
            <a:lvl8pPr marL="10596245" indent="0">
              <a:buNone/>
              <a:defRPr sz="6620"/>
            </a:lvl8pPr>
            <a:lvl9pPr marL="12110085" indent="0">
              <a:buNone/>
              <a:defRPr sz="662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5"/>
            </a:lvl1pPr>
            <a:lvl2pPr marL="1513840" indent="0">
              <a:buNone/>
              <a:defRPr sz="4635"/>
            </a:lvl2pPr>
            <a:lvl3pPr marL="3027680" indent="0">
              <a:buNone/>
              <a:defRPr sz="3975"/>
            </a:lvl3pPr>
            <a:lvl4pPr marL="4541520" indent="0">
              <a:buNone/>
              <a:defRPr sz="3310"/>
            </a:lvl4pPr>
            <a:lvl5pPr marL="6054725" indent="0">
              <a:buNone/>
              <a:defRPr sz="3310"/>
            </a:lvl5pPr>
            <a:lvl6pPr marL="7568565" indent="0">
              <a:buNone/>
              <a:defRPr sz="3310"/>
            </a:lvl6pPr>
            <a:lvl7pPr marL="9082405" indent="0">
              <a:buNone/>
              <a:defRPr sz="3310"/>
            </a:lvl7pPr>
            <a:lvl8pPr marL="10596245" indent="0">
              <a:buNone/>
              <a:defRPr sz="3310"/>
            </a:lvl8pPr>
            <a:lvl9pPr marL="12110085" indent="0">
              <a:buNone/>
              <a:defRPr sz="33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7F6C8-A5B2-4544-A0B2-F6560581534F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E18C2-63C9-46CF-95E8-2B2B458B5AE6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27680" rtl="0" eaLnBrk="1" latinLnBrk="0" hangingPunct="1">
        <a:lnSpc>
          <a:spcPct val="90000"/>
        </a:lnSpc>
        <a:spcBef>
          <a:spcPct val="0"/>
        </a:spcBef>
        <a:buNone/>
        <a:defRPr sz="14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920" indent="-756920" algn="l" defTabSz="3027680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70" kern="1200">
          <a:solidFill>
            <a:schemeClr val="tx1"/>
          </a:solidFill>
          <a:latin typeface="+mn-lt"/>
          <a:ea typeface="+mn-ea"/>
          <a:cs typeface="+mn-cs"/>
        </a:defRPr>
      </a:lvl1pPr>
      <a:lvl2pPr marL="2270760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2pPr>
      <a:lvl3pPr marL="3784600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780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64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48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2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16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700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84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68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52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72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56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0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4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1008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51000">
              <a:srgbClr val="4888CF"/>
            </a:gs>
            <a:gs pos="0">
              <a:srgbClr val="95D2FF"/>
            </a:gs>
            <a:gs pos="95000">
              <a:srgbClr val="00219C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标题 1"/>
          <p:cNvSpPr txBox="1"/>
          <p:nvPr/>
        </p:nvSpPr>
        <p:spPr>
          <a:xfrm>
            <a:off x="-1053465" y="3080385"/>
            <a:ext cx="32315785" cy="3950970"/>
          </a:xfrm>
          <a:prstGeom prst="rect">
            <a:avLst/>
          </a:prstGeom>
          <a:ln>
            <a:noFill/>
          </a:ln>
        </p:spPr>
        <p:txBody>
          <a:bodyPr vert="horz" lIns="253812" tIns="126906" rIns="253812" bIns="126906" rtlCol="0" anchor="ctr" anchorCtr="0">
            <a:noAutofit/>
          </a:bodyPr>
          <a:lstStyle>
            <a:lvl1pPr algn="ctr" defTabSz="10369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80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CN" altLang="en-US" sz="6660" b="1" spc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标题：</a:t>
            </a:r>
            <a:r>
              <a:rPr lang="en-US" altLang="zh-CN" sz="6660" b="1" spc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XXXXXXXXXXXX</a:t>
            </a:r>
            <a:endParaRPr lang="zh-CN" altLang="en-US" sz="666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作者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，作者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，作者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zh-CN" altLang="en-US" sz="44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机构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</a:t>
            </a: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，北京，100081；机构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</a:t>
            </a:r>
            <a:r>
              <a:rPr lang="zh-CN" altLang="en-US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，天津，</a:t>
            </a:r>
            <a:r>
              <a:rPr lang="en-US" altLang="zh-CN" sz="444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300000</a:t>
            </a:r>
            <a:endParaRPr lang="en-US" altLang="zh-CN" sz="444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8" name="组合 147"/>
          <p:cNvGrpSpPr/>
          <p:nvPr/>
        </p:nvGrpSpPr>
        <p:grpSpPr>
          <a:xfrm>
            <a:off x="20037425" y="28166695"/>
            <a:ext cx="9271000" cy="1073657"/>
            <a:chOff x="11378" y="8874"/>
            <a:chExt cx="5260" cy="593"/>
          </a:xfrm>
        </p:grpSpPr>
        <p:sp>
          <p:nvSpPr>
            <p:cNvPr id="150" name="矩形 149"/>
            <p:cNvSpPr/>
            <p:nvPr/>
          </p:nvSpPr>
          <p:spPr>
            <a:xfrm>
              <a:off x="11378" y="8874"/>
              <a:ext cx="5260" cy="593"/>
            </a:xfrm>
            <a:prstGeom prst="rect">
              <a:avLst/>
            </a:prstGeom>
            <a:solidFill>
              <a:srgbClr val="1D55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885" dirty="0"/>
            </a:p>
          </p:txBody>
        </p:sp>
        <p:sp>
          <p:nvSpPr>
            <p:cNvPr id="151" name="标题 1"/>
            <p:cNvSpPr txBox="1"/>
            <p:nvPr/>
          </p:nvSpPr>
          <p:spPr>
            <a:xfrm>
              <a:off x="11388" y="8967"/>
              <a:ext cx="5249" cy="407"/>
            </a:xfrm>
            <a:prstGeom prst="rect">
              <a:avLst/>
            </a:prstGeom>
          </p:spPr>
          <p:txBody>
            <a:bodyPr vert="horz" lIns="253812" tIns="126906" rIns="253812" bIns="126906" rtlCol="0" anchor="ctr" anchorCtr="0"/>
            <a:lstStyle>
              <a:lvl1pPr algn="ctr" defTabSz="14541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954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388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结论</a:t>
              </a:r>
              <a:endParaRPr lang="zh-CN" altLang="en-US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6" name="组合 155"/>
          <p:cNvGrpSpPr/>
          <p:nvPr/>
        </p:nvGrpSpPr>
        <p:grpSpPr>
          <a:xfrm rot="0">
            <a:off x="10594975" y="31367095"/>
            <a:ext cx="8982075" cy="881380"/>
            <a:chOff x="5954" y="17229"/>
            <a:chExt cx="5237" cy="593"/>
          </a:xfrm>
        </p:grpSpPr>
        <p:sp>
          <p:nvSpPr>
            <p:cNvPr id="157" name="矩形 156"/>
            <p:cNvSpPr/>
            <p:nvPr/>
          </p:nvSpPr>
          <p:spPr>
            <a:xfrm>
              <a:off x="5961" y="17229"/>
              <a:ext cx="5230" cy="593"/>
            </a:xfrm>
            <a:prstGeom prst="rect">
              <a:avLst/>
            </a:prstGeom>
            <a:solidFill>
              <a:srgbClr val="1D55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995" dirty="0"/>
            </a:p>
          </p:txBody>
        </p:sp>
        <p:sp>
          <p:nvSpPr>
            <p:cNvPr id="158" name="标题 1"/>
            <p:cNvSpPr txBox="1"/>
            <p:nvPr/>
          </p:nvSpPr>
          <p:spPr>
            <a:xfrm>
              <a:off x="5954" y="17309"/>
              <a:ext cx="5237" cy="407"/>
            </a:xfrm>
            <a:prstGeom prst="rect">
              <a:avLst/>
            </a:prstGeom>
          </p:spPr>
          <p:txBody>
            <a:bodyPr vert="horz" lIns="253812" tIns="126906" rIns="253812" bIns="126906" rtlCol="0" anchor="ctr" anchorCtr="0"/>
            <a:lstStyle>
              <a:lvl1pPr algn="ctr" defTabSz="14541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954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388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创新点</a:t>
              </a:r>
              <a:endParaRPr lang="zh-CN" altLang="en-US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3" name="组合 162"/>
          <p:cNvGrpSpPr/>
          <p:nvPr/>
        </p:nvGrpSpPr>
        <p:grpSpPr>
          <a:xfrm rot="0">
            <a:off x="930910" y="33304480"/>
            <a:ext cx="9207500" cy="970280"/>
            <a:chOff x="540" y="16498"/>
            <a:chExt cx="5224" cy="653"/>
          </a:xfrm>
        </p:grpSpPr>
        <p:sp>
          <p:nvSpPr>
            <p:cNvPr id="164" name="矩形 163"/>
            <p:cNvSpPr/>
            <p:nvPr/>
          </p:nvSpPr>
          <p:spPr>
            <a:xfrm>
              <a:off x="540" y="16498"/>
              <a:ext cx="5223" cy="653"/>
            </a:xfrm>
            <a:prstGeom prst="rect">
              <a:avLst/>
            </a:prstGeom>
            <a:solidFill>
              <a:srgbClr val="1D55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995" dirty="0"/>
            </a:p>
          </p:txBody>
        </p:sp>
        <p:sp>
          <p:nvSpPr>
            <p:cNvPr id="166" name="标题 1"/>
            <p:cNvSpPr txBox="1"/>
            <p:nvPr/>
          </p:nvSpPr>
          <p:spPr>
            <a:xfrm>
              <a:off x="577" y="16624"/>
              <a:ext cx="5187" cy="395"/>
            </a:xfrm>
            <a:prstGeom prst="rect">
              <a:avLst/>
            </a:prstGeom>
          </p:spPr>
          <p:txBody>
            <a:bodyPr vert="horz" lIns="253812" tIns="126906" rIns="253812" bIns="126906" rtlCol="0" anchor="ctr" anchorCtr="0"/>
            <a:lstStyle>
              <a:lvl1pPr algn="ctr" defTabSz="14541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954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0" algn="ctr" fontAlgn="auto">
                <a:lnSpc>
                  <a:spcPct val="100000"/>
                </a:lnSpc>
              </a:pPr>
              <a:r>
                <a:rPr lang="zh-CN" altLang="en-US" sz="388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数据</a:t>
              </a:r>
              <a:endParaRPr lang="zh-CN" altLang="en-US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1" name="标题 1"/>
          <p:cNvSpPr txBox="1"/>
          <p:nvPr/>
        </p:nvSpPr>
        <p:spPr>
          <a:xfrm>
            <a:off x="10645140" y="8404860"/>
            <a:ext cx="8892540" cy="2247011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253812" tIns="126906" rIns="253812" bIns="126906" rtlCol="0" anchor="t">
            <a:noAutofit/>
          </a:bodyPr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fontAlgn="auto">
              <a:lnSpc>
                <a:spcPts val="3700"/>
              </a:lnSpc>
            </a:pPr>
            <a:r>
              <a:rPr lang="zh-CN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内容自拟，图表要求</a:t>
            </a: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清晰</a:t>
            </a:r>
            <a:r>
              <a:rPr lang="zh-CN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，图例、标注</a:t>
            </a:r>
            <a:r>
              <a:rPr lang="zh-CN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清晰</a:t>
            </a:r>
            <a:endParaRPr lang="zh-CN" sz="2800" dirty="0">
              <a:solidFill>
                <a:srgbClr val="101E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6" name="组合 175"/>
          <p:cNvGrpSpPr/>
          <p:nvPr/>
        </p:nvGrpSpPr>
        <p:grpSpPr>
          <a:xfrm>
            <a:off x="920115" y="14823887"/>
            <a:ext cx="9240520" cy="18104355"/>
            <a:chOff x="868" y="11216"/>
            <a:chExt cx="5243" cy="10527"/>
          </a:xfrm>
        </p:grpSpPr>
        <p:sp>
          <p:nvSpPr>
            <p:cNvPr id="177" name="文本框 176"/>
            <p:cNvSpPr txBox="1"/>
            <p:nvPr/>
          </p:nvSpPr>
          <p:spPr>
            <a:xfrm>
              <a:off x="913" y="15376"/>
              <a:ext cx="5198" cy="227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1945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表</a:t>
              </a:r>
              <a:r>
                <a:rPr lang="en-US" altLang="zh-CN" sz="1945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</a:t>
              </a:r>
              <a:r>
                <a:rPr lang="zh-CN" altLang="en-US" sz="1945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数据集情况</a:t>
              </a:r>
              <a:endParaRPr lang="zh-CN" altLang="en-US" sz="194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178" name="组合 177"/>
            <p:cNvGrpSpPr/>
            <p:nvPr/>
          </p:nvGrpSpPr>
          <p:grpSpPr>
            <a:xfrm>
              <a:off x="868" y="11216"/>
              <a:ext cx="5243" cy="10527"/>
              <a:chOff x="868" y="11216"/>
              <a:chExt cx="5243" cy="10527"/>
            </a:xfrm>
          </p:grpSpPr>
          <p:grpSp>
            <p:nvGrpSpPr>
              <p:cNvPr id="179" name="组合 178"/>
              <p:cNvGrpSpPr/>
              <p:nvPr/>
            </p:nvGrpSpPr>
            <p:grpSpPr>
              <a:xfrm>
                <a:off x="868" y="11216"/>
                <a:ext cx="5243" cy="625"/>
                <a:chOff x="859" y="8916"/>
                <a:chExt cx="5243" cy="626"/>
              </a:xfrm>
            </p:grpSpPr>
            <p:sp>
              <p:nvSpPr>
                <p:cNvPr id="180" name="矩形 179"/>
                <p:cNvSpPr/>
                <p:nvPr/>
              </p:nvSpPr>
              <p:spPr>
                <a:xfrm>
                  <a:off x="864" y="8916"/>
                  <a:ext cx="5231" cy="593"/>
                </a:xfrm>
                <a:prstGeom prst="rect">
                  <a:avLst/>
                </a:prstGeom>
                <a:solidFill>
                  <a:srgbClr val="1D559E"/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995" dirty="0"/>
                </a:p>
              </p:txBody>
            </p:sp>
            <p:sp>
              <p:nvSpPr>
                <p:cNvPr id="181" name="标题 1"/>
                <p:cNvSpPr txBox="1"/>
                <p:nvPr/>
              </p:nvSpPr>
              <p:spPr>
                <a:xfrm>
                  <a:off x="859" y="8949"/>
                  <a:ext cx="5243" cy="593"/>
                </a:xfrm>
                <a:prstGeom prst="rect">
                  <a:avLst/>
                </a:prstGeom>
                <a:ln>
                  <a:solidFill>
                    <a:schemeClr val="accent5"/>
                  </a:solidFill>
                </a:ln>
              </p:spPr>
              <p:txBody>
                <a:bodyPr vert="horz" lIns="253812" tIns="126906" rIns="253812" bIns="126906" rtlCol="0" anchor="b">
                  <a:noAutofit/>
                </a:bodyPr>
                <a:lstStyle>
                  <a:lvl1pPr algn="ctr" defTabSz="145415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9545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indent="0" algn="ctr" fontAlgn="auto">
                    <a:lnSpc>
                      <a:spcPct val="100000"/>
                    </a:lnSpc>
                  </a:pPr>
                  <a:r>
                    <a:rPr lang="en-US" altLang="zh-CN" sz="3885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 </a:t>
                  </a:r>
                  <a:r>
                    <a:rPr lang="zh-CN" altLang="en-US" sz="3885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方法</a:t>
                  </a:r>
                  <a:endParaRPr lang="zh-CN" altLang="en-US" sz="3885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182" name="标题 1"/>
              <p:cNvSpPr txBox="1"/>
              <p:nvPr/>
            </p:nvSpPr>
            <p:spPr>
              <a:xfrm>
                <a:off x="873" y="11808"/>
                <a:ext cx="5219" cy="993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5"/>
                </a:solidFill>
              </a:ln>
            </p:spPr>
            <p:txBody>
              <a:bodyPr vert="horz" lIns="253812" tIns="126906" rIns="253812" bIns="126906" rtlCol="0" anchor="t">
                <a:noAutofit/>
              </a:bodyPr>
              <a:lstStyle>
                <a:lvl1pPr algn="ctr" defTabSz="145415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9545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indent="0" algn="just" fontAlgn="auto">
                  <a:lnSpc>
                    <a:spcPts val="3700"/>
                  </a:lnSpc>
                </a:pPr>
                <a:r>
                  <a:rPr lang="zh-CN" altLang="en-US" sz="2800" dirty="0">
                    <a:solidFill>
                      <a:srgbClr val="101E2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内容</a:t>
                </a:r>
                <a:r>
                  <a:rPr lang="zh-CN" altLang="en-US" sz="2800" dirty="0">
                    <a:solidFill>
                      <a:srgbClr val="101E2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自拟</a:t>
                </a:r>
                <a:endParaRPr lang="zh-CN" altLang="en-US" sz="2800" dirty="0">
                  <a:solidFill>
                    <a:srgbClr val="101E2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188" name="标题 1"/>
          <p:cNvSpPr txBox="1"/>
          <p:nvPr/>
        </p:nvSpPr>
        <p:spPr>
          <a:xfrm>
            <a:off x="20045045" y="8364220"/>
            <a:ext cx="9272270" cy="19401155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253812" tIns="126906" rIns="253812" bIns="126906" rtlCol="0" anchor="t">
            <a:noAutofit/>
          </a:bodyPr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l" fontAlgn="auto">
              <a:lnSpc>
                <a:spcPts val="3700"/>
              </a:lnSpc>
            </a:pPr>
            <a:r>
              <a:rPr lang="zh-CN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内容</a:t>
            </a:r>
            <a:r>
              <a:rPr lang="zh-CN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自拟。</a:t>
            </a:r>
            <a:endParaRPr lang="zh-CN" sz="2800" dirty="0">
              <a:solidFill>
                <a:srgbClr val="101E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89000" y="7499985"/>
            <a:ext cx="9240520" cy="10181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lIns="253812" tIns="126906" rIns="253812" bIns="126906" rtlCol="0" anchor="b">
            <a:noAutofit/>
          </a:bodyPr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ctr" fontAlgn="auto">
              <a:lnSpc>
                <a:spcPct val="100000"/>
              </a:lnSpc>
            </a:pPr>
            <a:r>
              <a:rPr lang="en-US" altLang="zh-CN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摘要</a:t>
            </a:r>
            <a:endParaRPr lang="zh-CN" altLang="en-US" sz="388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20060285" y="7282180"/>
            <a:ext cx="9308465" cy="10718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253812" tIns="126906" rIns="253812" bIns="126906" rtlCol="0" anchor="ctr" anchorCtr="0"/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结果与</a:t>
            </a:r>
            <a:r>
              <a:rPr lang="zh-CN" altLang="en-US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讨论</a:t>
            </a:r>
            <a:endParaRPr lang="zh-CN" altLang="en-US" sz="388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标题 1"/>
          <p:cNvSpPr txBox="1"/>
          <p:nvPr/>
        </p:nvSpPr>
        <p:spPr>
          <a:xfrm>
            <a:off x="10652125" y="7282180"/>
            <a:ext cx="8831580" cy="11258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lIns="253812" tIns="126906" rIns="253812" bIns="126906" rtlCol="0" anchor="ctr" anchorCtr="0"/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388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实验</a:t>
            </a:r>
            <a:endParaRPr lang="zh-CN" altLang="en-US" sz="388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鐢绘澘 1 鎷疯礉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5875"/>
            <a:ext cx="30274895" cy="30276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4" name="标题 1"/>
          <p:cNvSpPr txBox="1"/>
          <p:nvPr/>
        </p:nvSpPr>
        <p:spPr>
          <a:xfrm>
            <a:off x="878840" y="8517890"/>
            <a:ext cx="9258300" cy="588899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253812" tIns="126906" rIns="253812" bIns="126906" rtlCol="0" anchor="t">
            <a:noAutofit/>
          </a:bodyPr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fontAlgn="auto">
              <a:lnSpc>
                <a:spcPts val="3700"/>
              </a:lnSpc>
            </a:pP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内容</a:t>
            </a: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自拟</a:t>
            </a:r>
            <a:endParaRPr lang="zh-CN" altLang="en-US" sz="2800" dirty="0">
              <a:solidFill>
                <a:srgbClr val="101E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20056475" y="29240480"/>
            <a:ext cx="9258300" cy="12872085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253812" tIns="126906" rIns="253812" bIns="126906" rtlCol="0" anchor="t">
            <a:noAutofit/>
          </a:bodyPr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fontAlgn="auto">
              <a:lnSpc>
                <a:spcPts val="3700"/>
              </a:lnSpc>
            </a:pP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内容</a:t>
            </a: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自拟</a:t>
            </a:r>
            <a:endParaRPr lang="zh-CN" altLang="en-US" sz="2800" dirty="0">
              <a:solidFill>
                <a:srgbClr val="101E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10607040" y="32248475"/>
            <a:ext cx="8972550" cy="9841865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253812" tIns="126906" rIns="253812" bIns="126906" rtlCol="0" anchor="t">
            <a:noAutofit/>
          </a:bodyPr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fontAlgn="auto">
              <a:lnSpc>
                <a:spcPts val="3700"/>
              </a:lnSpc>
            </a:pP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内容</a:t>
            </a: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自拟</a:t>
            </a:r>
            <a:endParaRPr lang="zh-CN" altLang="en-US" sz="2800" dirty="0">
              <a:solidFill>
                <a:srgbClr val="101E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920115" y="34274760"/>
            <a:ext cx="9209405" cy="781558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253812" tIns="126906" rIns="253812" bIns="126906" rtlCol="0" anchor="t">
            <a:noAutofit/>
          </a:bodyPr>
          <a:lstStyle>
            <a:lvl1pPr algn="ctr" defTabSz="1454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4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 algn="just" fontAlgn="auto">
              <a:lnSpc>
                <a:spcPts val="3700"/>
              </a:lnSpc>
            </a:pP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内容</a:t>
            </a:r>
            <a:r>
              <a:rPr lang="zh-CN" altLang="en-US" sz="2800" dirty="0">
                <a:solidFill>
                  <a:srgbClr val="101E2F"/>
                </a:solidFill>
                <a:latin typeface="微软雅黑" panose="020B0503020204020204" charset="-122"/>
                <a:ea typeface="微软雅黑" panose="020B0503020204020204" charset="-122"/>
              </a:rPr>
              <a:t>自拟</a:t>
            </a:r>
            <a:endParaRPr lang="zh-CN" altLang="en-US" sz="2800" dirty="0">
              <a:solidFill>
                <a:srgbClr val="101E2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1000">
              <a:srgbClr val="4888CF"/>
            </a:gs>
            <a:gs pos="0">
              <a:srgbClr val="95D2FF"/>
            </a:gs>
            <a:gs pos="95000">
              <a:srgbClr val="00219C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鐢绘澘 1 鎷疯礉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5875"/>
            <a:ext cx="30274895" cy="30276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3" name="Rectangle 16"/>
          <p:cNvSpPr/>
          <p:nvPr/>
        </p:nvSpPr>
        <p:spPr>
          <a:xfrm>
            <a:off x="381169" y="7370825"/>
            <a:ext cx="14189758" cy="985923"/>
          </a:xfrm>
          <a:prstGeom prst="rect">
            <a:avLst/>
          </a:prstGeom>
          <a:solidFill>
            <a:srgbClr val="1D5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I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摘要</a:t>
            </a:r>
            <a:endParaRPr lang="zh-CN" altLang="en-IN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Rectangle 17"/>
          <p:cNvSpPr/>
          <p:nvPr/>
        </p:nvSpPr>
        <p:spPr>
          <a:xfrm>
            <a:off x="381169" y="15646469"/>
            <a:ext cx="14189758" cy="985923"/>
          </a:xfrm>
          <a:prstGeom prst="rect">
            <a:avLst/>
          </a:prstGeom>
          <a:solidFill>
            <a:srgbClr val="1D55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SzTx/>
              <a:buFontTx/>
            </a:pPr>
            <a:r>
              <a:rPr lang="zh-CN" altLang="en-I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方法</a:t>
            </a:r>
            <a:endParaRPr lang="zh-CN" altLang="en-IN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Rectangle 18"/>
          <p:cNvSpPr/>
          <p:nvPr/>
        </p:nvSpPr>
        <p:spPr>
          <a:xfrm>
            <a:off x="381000" y="16632555"/>
            <a:ext cx="14189710" cy="14728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lstStyle/>
          <a:p>
            <a:pPr marL="269875" lvl="0" algn="just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I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内容自拟</a:t>
            </a:r>
            <a:endParaRPr lang="zh-CN" altLang="en-I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2" name="Rectangle 21"/>
          <p:cNvSpPr/>
          <p:nvPr/>
        </p:nvSpPr>
        <p:spPr>
          <a:xfrm>
            <a:off x="381164" y="31776093"/>
            <a:ext cx="14189758" cy="985923"/>
          </a:xfrm>
          <a:prstGeom prst="rect">
            <a:avLst/>
          </a:prstGeom>
          <a:solidFill>
            <a:srgbClr val="1D55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IN" sz="40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数据</a:t>
            </a:r>
            <a:endParaRPr lang="zh-CN" altLang="en-IN" sz="40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3"/>
          <p:cNvSpPr/>
          <p:nvPr/>
        </p:nvSpPr>
        <p:spPr>
          <a:xfrm>
            <a:off x="381164" y="32762016"/>
            <a:ext cx="14189758" cy="92781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lstStyle/>
          <a:p>
            <a:pPr marL="269875" lvl="0" algn="just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I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内容自拟</a:t>
            </a:r>
            <a:endParaRPr lang="zh-CN" altLang="en-I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4" name="Rectangle 24"/>
          <p:cNvSpPr/>
          <p:nvPr/>
        </p:nvSpPr>
        <p:spPr>
          <a:xfrm>
            <a:off x="15661886" y="17977230"/>
            <a:ext cx="14189758" cy="985923"/>
          </a:xfrm>
          <a:prstGeom prst="rect">
            <a:avLst/>
          </a:prstGeom>
          <a:solidFill>
            <a:srgbClr val="1D55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I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结果与讨论</a:t>
            </a:r>
            <a:endParaRPr lang="zh-CN" altLang="en-IN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Rectangle 25"/>
          <p:cNvSpPr/>
          <p:nvPr/>
        </p:nvSpPr>
        <p:spPr>
          <a:xfrm>
            <a:off x="15680936" y="31796627"/>
            <a:ext cx="14189758" cy="985923"/>
          </a:xfrm>
          <a:prstGeom prst="rect">
            <a:avLst/>
          </a:prstGeom>
          <a:solidFill>
            <a:srgbClr val="1D55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结论</a:t>
            </a:r>
            <a:endParaRPr lang="zh-CN" altLang="en-US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Rectangle 26"/>
          <p:cNvSpPr/>
          <p:nvPr/>
        </p:nvSpPr>
        <p:spPr>
          <a:xfrm>
            <a:off x="15661640" y="32782510"/>
            <a:ext cx="14209395" cy="93008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9875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I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内容自拟</a:t>
            </a:r>
            <a:endParaRPr lang="zh-CN" altLang="en-I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7" name="Rectangle 18"/>
          <p:cNvSpPr/>
          <p:nvPr/>
        </p:nvSpPr>
        <p:spPr>
          <a:xfrm>
            <a:off x="389740" y="8356747"/>
            <a:ext cx="14189758" cy="68172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lstStyle/>
          <a:p>
            <a:pPr marL="269875" lvl="0" algn="just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I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内容自拟</a:t>
            </a:r>
            <a:endParaRPr lang="zh-CN" altLang="en-I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4" name="标题 1"/>
          <p:cNvSpPr txBox="1"/>
          <p:nvPr/>
        </p:nvSpPr>
        <p:spPr>
          <a:xfrm>
            <a:off x="26670" y="3371215"/>
            <a:ext cx="30278070" cy="3789680"/>
          </a:xfrm>
          <a:prstGeom prst="rect">
            <a:avLst/>
          </a:prstGeom>
        </p:spPr>
        <p:txBody>
          <a:bodyPr vert="horz" lIns="253812" tIns="126906" rIns="253812" bIns="126906" rtlCol="0" anchor="ctr" anchorCtr="0">
            <a:noAutofit/>
          </a:bodyPr>
          <a:lstStyle>
            <a:lvl1pPr algn="ctr" defTabSz="10369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80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标题</a:t>
            </a:r>
            <a:r>
              <a:rPr lang="en-US" altLang="zh-CN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lang="en-US" altLang="zh-CN" sz="6000" b="1" spc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XXXXXXXXXXXX</a:t>
            </a:r>
            <a:endParaRPr lang="en-US" altLang="zh-CN" sz="6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作者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1, 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作者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作者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3,...</a:t>
            </a:r>
            <a:endParaRPr lang="en-US" altLang="zh-CN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机构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1:XX, Beijing, China, 100081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；机构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Tianjin, 300000</a:t>
            </a:r>
            <a:endParaRPr lang="en-US" altLang="zh-CN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Rectangle 16"/>
          <p:cNvSpPr/>
          <p:nvPr/>
        </p:nvSpPr>
        <p:spPr>
          <a:xfrm>
            <a:off x="15661809" y="7281925"/>
            <a:ext cx="14189758" cy="985923"/>
          </a:xfrm>
          <a:prstGeom prst="rect">
            <a:avLst/>
          </a:prstGeom>
          <a:solidFill>
            <a:srgbClr val="1D5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IN" sz="4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创新点</a:t>
            </a:r>
            <a:endParaRPr lang="zh-CN" altLang="en-IN" sz="4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5627350" y="8322310"/>
            <a:ext cx="14189710" cy="90798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lstStyle/>
          <a:p>
            <a:pPr marL="269875" lvl="0" algn="just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I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内容自拟</a:t>
            </a:r>
            <a:endParaRPr lang="zh-CN" altLang="en-I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Rectangle 18"/>
          <p:cNvSpPr/>
          <p:nvPr/>
        </p:nvSpPr>
        <p:spPr>
          <a:xfrm>
            <a:off x="15681325" y="18963005"/>
            <a:ext cx="14135735" cy="124199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lstStyle/>
          <a:p>
            <a:pPr marL="269875" lvl="0" algn="just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I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内容自拟</a:t>
            </a:r>
            <a:endParaRPr lang="zh-CN" altLang="en-I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resource_record_key" val="{&quot;13&quot;:[4364907]}"/>
</p:tagLst>
</file>

<file path=ppt/theme/theme1.xml><?xml version="1.0" encoding="utf-8"?>
<a:theme xmlns:a="http://schemas.openxmlformats.org/drawingml/2006/main" name="Office 2013 - 2022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260</Words>
  <Application>WPS 演示</Application>
  <PresentationFormat>自定义</PresentationFormat>
  <Paragraphs>62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21" baseType="lpstr">
      <vt:lpstr>Arial</vt:lpstr>
      <vt:lpstr>宋体</vt:lpstr>
      <vt:lpstr>Wingdings</vt:lpstr>
      <vt:lpstr>仿宋_GB2312</vt:lpstr>
      <vt:lpstr>微软雅黑</vt:lpstr>
      <vt:lpstr>Times New Roman</vt:lpstr>
      <vt:lpstr>Times New Roman</vt:lpstr>
      <vt:lpstr>Verdana</vt:lpstr>
      <vt:lpstr>Calibri</vt:lpstr>
      <vt:lpstr>Arial Unicode MS</vt:lpstr>
      <vt:lpstr>Calibri Light</vt:lpstr>
      <vt:lpstr>等线</vt:lpstr>
      <vt:lpstr>思源宋体 CN</vt:lpstr>
      <vt:lpstr>小标宋</vt:lpstr>
      <vt:lpstr>黑体</vt:lpstr>
      <vt:lpstr>标准粗黑</vt:lpstr>
      <vt:lpstr>汉仪春然手书简</vt:lpstr>
      <vt:lpstr>汉仪字酷堂长林体W</vt:lpstr>
      <vt:lpstr>Office 2013 - 2022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PRANAV</dc:creator>
  <cp:lastModifiedBy>孙建鑫</cp:lastModifiedBy>
  <cp:revision>94</cp:revision>
  <dcterms:created xsi:type="dcterms:W3CDTF">2026-06-18T05:25:00Z</dcterms:created>
  <dcterms:modified xsi:type="dcterms:W3CDTF">2026-07-06T05:13:05Z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04510430494648758461CBD32E9220FE_13</vt:lpwstr>
  </property>
  <property fmtid="{D5CDD505-2E9C-101B-9397-08002B2CF9AE}" pid="3" name="KSOProductBuildVer">
    <vt:lpwstr>2052-12.1.0.21541</vt:lpwstr>
  </property>
</Properties>
</file>