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32461200" cy="43205400"/>
  <p:notesSz cx="6858000" cy="9144000"/>
  <p:defaultText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608" userDrawn="1">
          <p15:clr>
            <a:srgbClr val="A4A3A4"/>
          </p15:clr>
        </p15:guide>
        <p15:guide id="2" pos="1022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5" d="100"/>
          <a:sy n="15" d="100"/>
        </p:scale>
        <p:origin x="3306" y="12"/>
      </p:cViewPr>
      <p:guideLst>
        <p:guide orient="horz" pos="13608"/>
        <p:guide pos="1022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34590" y="13421681"/>
            <a:ext cx="27592020" cy="9261158"/>
          </a:xfrm>
        </p:spPr>
        <p:txBody>
          <a:bodyPr/>
          <a:lstStyle/>
          <a:p>
            <a:r>
              <a:rPr lang="en-US"/>
              <a:t>Click to edit Master title style</a:t>
            </a:r>
          </a:p>
        </p:txBody>
      </p:sp>
      <p:sp>
        <p:nvSpPr>
          <p:cNvPr id="3" name="Subtitle 2"/>
          <p:cNvSpPr>
            <a:spLocks noGrp="1"/>
          </p:cNvSpPr>
          <p:nvPr>
            <p:ph type="subTitle" idx="1"/>
          </p:nvPr>
        </p:nvSpPr>
        <p:spPr>
          <a:xfrm>
            <a:off x="4869180" y="24483060"/>
            <a:ext cx="22722840" cy="11041380"/>
          </a:xfrm>
        </p:spPr>
        <p:txBody>
          <a:bodyPr/>
          <a:lstStyle>
            <a:lvl1pPr marL="0" indent="0" algn="ctr">
              <a:buNone/>
              <a:defRPr>
                <a:solidFill>
                  <a:schemeClr val="tx1">
                    <a:tint val="75000"/>
                  </a:schemeClr>
                </a:solidFill>
              </a:defRPr>
            </a:lvl1pPr>
            <a:lvl2pPr marL="1945530" indent="0" algn="ctr">
              <a:buNone/>
              <a:defRPr>
                <a:solidFill>
                  <a:schemeClr val="tx1">
                    <a:tint val="75000"/>
                  </a:schemeClr>
                </a:solidFill>
              </a:defRPr>
            </a:lvl2pPr>
            <a:lvl3pPr marL="3891059" indent="0" algn="ctr">
              <a:buNone/>
              <a:defRPr>
                <a:solidFill>
                  <a:schemeClr val="tx1">
                    <a:tint val="75000"/>
                  </a:schemeClr>
                </a:solidFill>
              </a:defRPr>
            </a:lvl3pPr>
            <a:lvl4pPr marL="5836589" indent="0" algn="ctr">
              <a:buNone/>
              <a:defRPr>
                <a:solidFill>
                  <a:schemeClr val="tx1">
                    <a:tint val="75000"/>
                  </a:schemeClr>
                </a:solidFill>
              </a:defRPr>
            </a:lvl4pPr>
            <a:lvl5pPr marL="7782118" indent="0" algn="ctr">
              <a:buNone/>
              <a:defRPr>
                <a:solidFill>
                  <a:schemeClr val="tx1">
                    <a:tint val="75000"/>
                  </a:schemeClr>
                </a:solidFill>
              </a:defRPr>
            </a:lvl5pPr>
            <a:lvl6pPr marL="9727648" indent="0" algn="ctr">
              <a:buNone/>
              <a:defRPr>
                <a:solidFill>
                  <a:schemeClr val="tx1">
                    <a:tint val="75000"/>
                  </a:schemeClr>
                </a:solidFill>
              </a:defRPr>
            </a:lvl6pPr>
            <a:lvl7pPr marL="11673177" indent="0" algn="ctr">
              <a:buNone/>
              <a:defRPr>
                <a:solidFill>
                  <a:schemeClr val="tx1">
                    <a:tint val="75000"/>
                  </a:schemeClr>
                </a:solidFill>
              </a:defRPr>
            </a:lvl7pPr>
            <a:lvl8pPr marL="13618707" indent="0" algn="ctr">
              <a:buNone/>
              <a:defRPr>
                <a:solidFill>
                  <a:schemeClr val="tx1">
                    <a:tint val="75000"/>
                  </a:schemeClr>
                </a:solidFill>
              </a:defRPr>
            </a:lvl8pPr>
            <a:lvl9pPr marL="15564236"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F69117D-6C2A-E140-A97C-E61A617AD68C}" type="datetimeFigureOut">
              <a:rPr lang="en-US" smtClean="0"/>
              <a:t>10/2/2025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6159DF-DE54-ED44-A7CC-8A405CC5EFF2}" type="slidenum">
              <a:rPr lang="en-US" smtClean="0"/>
              <a:t>‹#›</a:t>
            </a:fld>
            <a:endParaRPr lang="en-US"/>
          </a:p>
        </p:txBody>
      </p:sp>
    </p:spTree>
    <p:extLst>
      <p:ext uri="{BB962C8B-B14F-4D97-AF65-F5344CB8AC3E}">
        <p14:creationId xmlns:p14="http://schemas.microsoft.com/office/powerpoint/2010/main" val="2697010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F69117D-6C2A-E140-A97C-E61A617AD68C}" type="datetimeFigureOut">
              <a:rPr lang="en-US" smtClean="0"/>
              <a:t>10/2/2025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6159DF-DE54-ED44-A7CC-8A405CC5EFF2}" type="slidenum">
              <a:rPr lang="en-US" smtClean="0"/>
              <a:t>‹#›</a:t>
            </a:fld>
            <a:endParaRPr lang="en-US"/>
          </a:p>
        </p:txBody>
      </p:sp>
    </p:spTree>
    <p:extLst>
      <p:ext uri="{BB962C8B-B14F-4D97-AF65-F5344CB8AC3E}">
        <p14:creationId xmlns:p14="http://schemas.microsoft.com/office/powerpoint/2010/main" val="19623553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64211" y="27763473"/>
            <a:ext cx="27592020" cy="8581072"/>
          </a:xfrm>
        </p:spPr>
        <p:txBody>
          <a:bodyPr anchor="t"/>
          <a:lstStyle>
            <a:lvl1pPr algn="l">
              <a:defRPr sz="17021" b="1" cap="all"/>
            </a:lvl1pPr>
          </a:lstStyle>
          <a:p>
            <a:r>
              <a:rPr lang="en-US"/>
              <a:t>Click to edit Master title style</a:t>
            </a:r>
          </a:p>
        </p:txBody>
      </p:sp>
      <p:sp>
        <p:nvSpPr>
          <p:cNvPr id="3" name="Text Placeholder 2"/>
          <p:cNvSpPr>
            <a:spLocks noGrp="1"/>
          </p:cNvSpPr>
          <p:nvPr>
            <p:ph type="body" idx="1"/>
          </p:nvPr>
        </p:nvSpPr>
        <p:spPr>
          <a:xfrm>
            <a:off x="2564211" y="18312296"/>
            <a:ext cx="27592020" cy="9451178"/>
          </a:xfrm>
        </p:spPr>
        <p:txBody>
          <a:bodyPr anchor="b"/>
          <a:lstStyle>
            <a:lvl1pPr marL="0" indent="0">
              <a:buNone/>
              <a:defRPr sz="8511">
                <a:solidFill>
                  <a:schemeClr val="tx1">
                    <a:tint val="75000"/>
                  </a:schemeClr>
                </a:solidFill>
              </a:defRPr>
            </a:lvl1pPr>
            <a:lvl2pPr marL="1945530" indent="0">
              <a:buNone/>
              <a:defRPr sz="7625">
                <a:solidFill>
                  <a:schemeClr val="tx1">
                    <a:tint val="75000"/>
                  </a:schemeClr>
                </a:solidFill>
              </a:defRPr>
            </a:lvl2pPr>
            <a:lvl3pPr marL="3891059" indent="0">
              <a:buNone/>
              <a:defRPr sz="6826">
                <a:solidFill>
                  <a:schemeClr val="tx1">
                    <a:tint val="75000"/>
                  </a:schemeClr>
                </a:solidFill>
              </a:defRPr>
            </a:lvl3pPr>
            <a:lvl4pPr marL="5836589" indent="0">
              <a:buNone/>
              <a:defRPr sz="5939">
                <a:solidFill>
                  <a:schemeClr val="tx1">
                    <a:tint val="75000"/>
                  </a:schemeClr>
                </a:solidFill>
              </a:defRPr>
            </a:lvl4pPr>
            <a:lvl5pPr marL="7782118" indent="0">
              <a:buNone/>
              <a:defRPr sz="5939">
                <a:solidFill>
                  <a:schemeClr val="tx1">
                    <a:tint val="75000"/>
                  </a:schemeClr>
                </a:solidFill>
              </a:defRPr>
            </a:lvl5pPr>
            <a:lvl6pPr marL="9727648" indent="0">
              <a:buNone/>
              <a:defRPr sz="5939">
                <a:solidFill>
                  <a:schemeClr val="tx1">
                    <a:tint val="75000"/>
                  </a:schemeClr>
                </a:solidFill>
              </a:defRPr>
            </a:lvl6pPr>
            <a:lvl7pPr marL="11673177" indent="0">
              <a:buNone/>
              <a:defRPr sz="5939">
                <a:solidFill>
                  <a:schemeClr val="tx1">
                    <a:tint val="75000"/>
                  </a:schemeClr>
                </a:solidFill>
              </a:defRPr>
            </a:lvl7pPr>
            <a:lvl8pPr marL="13618707" indent="0">
              <a:buNone/>
              <a:defRPr sz="5939">
                <a:solidFill>
                  <a:schemeClr val="tx1">
                    <a:tint val="75000"/>
                  </a:schemeClr>
                </a:solidFill>
              </a:defRPr>
            </a:lvl8pPr>
            <a:lvl9pPr marL="15564236" indent="0">
              <a:buNone/>
              <a:defRPr sz="5939">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69117D-6C2A-E140-A97C-E61A617AD68C}" type="datetimeFigureOut">
              <a:rPr lang="en-US" smtClean="0"/>
              <a:t>10/2/2025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6159DF-DE54-ED44-A7CC-8A405CC5EFF2}" type="slidenum">
              <a:rPr lang="en-US" smtClean="0"/>
              <a:t>‹#›</a:t>
            </a:fld>
            <a:endParaRPr lang="en-US"/>
          </a:p>
        </p:txBody>
      </p:sp>
    </p:spTree>
    <p:extLst>
      <p:ext uri="{BB962C8B-B14F-4D97-AF65-F5344CB8AC3E}">
        <p14:creationId xmlns:p14="http://schemas.microsoft.com/office/powerpoint/2010/main" val="3387733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492240" y="59147393"/>
            <a:ext cx="58159650" cy="167270910"/>
          </a:xfrm>
        </p:spPr>
        <p:txBody>
          <a:bodyPr/>
          <a:lstStyle>
            <a:lvl1pPr>
              <a:defRPr sz="11880"/>
            </a:lvl1pPr>
            <a:lvl2pPr>
              <a:defRPr sz="10195"/>
            </a:lvl2pPr>
            <a:lvl3pPr>
              <a:defRPr sz="8511"/>
            </a:lvl3pPr>
            <a:lvl4pPr>
              <a:defRPr sz="7625"/>
            </a:lvl4pPr>
            <a:lvl5pPr>
              <a:defRPr sz="7625"/>
            </a:lvl5pPr>
            <a:lvl6pPr>
              <a:defRPr sz="7625"/>
            </a:lvl6pPr>
            <a:lvl7pPr>
              <a:defRPr sz="7625"/>
            </a:lvl7pPr>
            <a:lvl8pPr>
              <a:defRPr sz="7625"/>
            </a:lvl8pPr>
            <a:lvl9pPr>
              <a:defRPr sz="76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192910" y="59147393"/>
            <a:ext cx="58159650" cy="167270910"/>
          </a:xfrm>
        </p:spPr>
        <p:txBody>
          <a:bodyPr/>
          <a:lstStyle>
            <a:lvl1pPr>
              <a:defRPr sz="11880"/>
            </a:lvl1pPr>
            <a:lvl2pPr>
              <a:defRPr sz="10195"/>
            </a:lvl2pPr>
            <a:lvl3pPr>
              <a:defRPr sz="8511"/>
            </a:lvl3pPr>
            <a:lvl4pPr>
              <a:defRPr sz="7625"/>
            </a:lvl4pPr>
            <a:lvl5pPr>
              <a:defRPr sz="7625"/>
            </a:lvl5pPr>
            <a:lvl6pPr>
              <a:defRPr sz="7625"/>
            </a:lvl6pPr>
            <a:lvl7pPr>
              <a:defRPr sz="7625"/>
            </a:lvl7pPr>
            <a:lvl8pPr>
              <a:defRPr sz="7625"/>
            </a:lvl8pPr>
            <a:lvl9pPr>
              <a:defRPr sz="76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F69117D-6C2A-E140-A97C-E61A617AD68C}" type="datetimeFigureOut">
              <a:rPr lang="en-US" smtClean="0"/>
              <a:t>10/2/2025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6159DF-DE54-ED44-A7CC-8A405CC5EFF2}" type="slidenum">
              <a:rPr lang="en-US" smtClean="0"/>
              <a:t>‹#›</a:t>
            </a:fld>
            <a:endParaRPr lang="en-US"/>
          </a:p>
        </p:txBody>
      </p:sp>
    </p:spTree>
    <p:extLst>
      <p:ext uri="{BB962C8B-B14F-4D97-AF65-F5344CB8AC3E}">
        <p14:creationId xmlns:p14="http://schemas.microsoft.com/office/powerpoint/2010/main" val="2724552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23060" y="1730220"/>
            <a:ext cx="29215080" cy="72009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23061" y="9671212"/>
            <a:ext cx="14342667" cy="4030500"/>
          </a:xfrm>
        </p:spPr>
        <p:txBody>
          <a:bodyPr anchor="b"/>
          <a:lstStyle>
            <a:lvl1pPr marL="0" indent="0">
              <a:buNone/>
              <a:defRPr sz="10195" b="1"/>
            </a:lvl1pPr>
            <a:lvl2pPr marL="1945530" indent="0">
              <a:buNone/>
              <a:defRPr sz="8511" b="1"/>
            </a:lvl2pPr>
            <a:lvl3pPr marL="3891059" indent="0">
              <a:buNone/>
              <a:defRPr sz="7625" b="1"/>
            </a:lvl3pPr>
            <a:lvl4pPr marL="5836589" indent="0">
              <a:buNone/>
              <a:defRPr sz="6826" b="1"/>
            </a:lvl4pPr>
            <a:lvl5pPr marL="7782118" indent="0">
              <a:buNone/>
              <a:defRPr sz="6826" b="1"/>
            </a:lvl5pPr>
            <a:lvl6pPr marL="9727648" indent="0">
              <a:buNone/>
              <a:defRPr sz="6826" b="1"/>
            </a:lvl6pPr>
            <a:lvl7pPr marL="11673177" indent="0">
              <a:buNone/>
              <a:defRPr sz="6826" b="1"/>
            </a:lvl7pPr>
            <a:lvl8pPr marL="13618707" indent="0">
              <a:buNone/>
              <a:defRPr sz="6826" b="1"/>
            </a:lvl8pPr>
            <a:lvl9pPr marL="15564236" indent="0">
              <a:buNone/>
              <a:defRPr sz="6826" b="1"/>
            </a:lvl9pPr>
          </a:lstStyle>
          <a:p>
            <a:pPr lvl="0"/>
            <a:r>
              <a:rPr lang="en-US"/>
              <a:t>Click to edit Master text styles</a:t>
            </a:r>
          </a:p>
        </p:txBody>
      </p:sp>
      <p:sp>
        <p:nvSpPr>
          <p:cNvPr id="4" name="Content Placeholder 3"/>
          <p:cNvSpPr>
            <a:spLocks noGrp="1"/>
          </p:cNvSpPr>
          <p:nvPr>
            <p:ph sz="half" idx="2"/>
          </p:nvPr>
        </p:nvSpPr>
        <p:spPr>
          <a:xfrm>
            <a:off x="1623061" y="13701712"/>
            <a:ext cx="14342667" cy="24893115"/>
          </a:xfrm>
        </p:spPr>
        <p:txBody>
          <a:bodyPr/>
          <a:lstStyle>
            <a:lvl1pPr>
              <a:defRPr sz="10195"/>
            </a:lvl1pPr>
            <a:lvl2pPr>
              <a:defRPr sz="8511"/>
            </a:lvl2pPr>
            <a:lvl3pPr>
              <a:defRPr sz="7625"/>
            </a:lvl3pPr>
            <a:lvl4pPr>
              <a:defRPr sz="6826"/>
            </a:lvl4pPr>
            <a:lvl5pPr>
              <a:defRPr sz="6826"/>
            </a:lvl5pPr>
            <a:lvl6pPr>
              <a:defRPr sz="6826"/>
            </a:lvl6pPr>
            <a:lvl7pPr>
              <a:defRPr sz="6826"/>
            </a:lvl7pPr>
            <a:lvl8pPr>
              <a:defRPr sz="6826"/>
            </a:lvl8pPr>
            <a:lvl9pPr>
              <a:defRPr sz="682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6489842" y="9671212"/>
            <a:ext cx="14348301" cy="4030500"/>
          </a:xfrm>
        </p:spPr>
        <p:txBody>
          <a:bodyPr anchor="b"/>
          <a:lstStyle>
            <a:lvl1pPr marL="0" indent="0">
              <a:buNone/>
              <a:defRPr sz="10195" b="1"/>
            </a:lvl1pPr>
            <a:lvl2pPr marL="1945530" indent="0">
              <a:buNone/>
              <a:defRPr sz="8511" b="1"/>
            </a:lvl2pPr>
            <a:lvl3pPr marL="3891059" indent="0">
              <a:buNone/>
              <a:defRPr sz="7625" b="1"/>
            </a:lvl3pPr>
            <a:lvl4pPr marL="5836589" indent="0">
              <a:buNone/>
              <a:defRPr sz="6826" b="1"/>
            </a:lvl4pPr>
            <a:lvl5pPr marL="7782118" indent="0">
              <a:buNone/>
              <a:defRPr sz="6826" b="1"/>
            </a:lvl5pPr>
            <a:lvl6pPr marL="9727648" indent="0">
              <a:buNone/>
              <a:defRPr sz="6826" b="1"/>
            </a:lvl6pPr>
            <a:lvl7pPr marL="11673177" indent="0">
              <a:buNone/>
              <a:defRPr sz="6826" b="1"/>
            </a:lvl7pPr>
            <a:lvl8pPr marL="13618707" indent="0">
              <a:buNone/>
              <a:defRPr sz="6826" b="1"/>
            </a:lvl8pPr>
            <a:lvl9pPr marL="15564236" indent="0">
              <a:buNone/>
              <a:defRPr sz="6826" b="1"/>
            </a:lvl9pPr>
          </a:lstStyle>
          <a:p>
            <a:pPr lvl="0"/>
            <a:r>
              <a:rPr lang="en-US"/>
              <a:t>Click to edit Master text styles</a:t>
            </a:r>
          </a:p>
        </p:txBody>
      </p:sp>
      <p:sp>
        <p:nvSpPr>
          <p:cNvPr id="6" name="Content Placeholder 5"/>
          <p:cNvSpPr>
            <a:spLocks noGrp="1"/>
          </p:cNvSpPr>
          <p:nvPr>
            <p:ph sz="quarter" idx="4"/>
          </p:nvPr>
        </p:nvSpPr>
        <p:spPr>
          <a:xfrm>
            <a:off x="16489842" y="13701712"/>
            <a:ext cx="14348301" cy="24893115"/>
          </a:xfrm>
        </p:spPr>
        <p:txBody>
          <a:bodyPr/>
          <a:lstStyle>
            <a:lvl1pPr>
              <a:defRPr sz="10195"/>
            </a:lvl1pPr>
            <a:lvl2pPr>
              <a:defRPr sz="8511"/>
            </a:lvl2pPr>
            <a:lvl3pPr>
              <a:defRPr sz="7625"/>
            </a:lvl3pPr>
            <a:lvl4pPr>
              <a:defRPr sz="6826"/>
            </a:lvl4pPr>
            <a:lvl5pPr>
              <a:defRPr sz="6826"/>
            </a:lvl5pPr>
            <a:lvl6pPr>
              <a:defRPr sz="6826"/>
            </a:lvl6pPr>
            <a:lvl7pPr>
              <a:defRPr sz="6826"/>
            </a:lvl7pPr>
            <a:lvl8pPr>
              <a:defRPr sz="6826"/>
            </a:lvl8pPr>
            <a:lvl9pPr>
              <a:defRPr sz="682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F69117D-6C2A-E140-A97C-E61A617AD68C}" type="datetimeFigureOut">
              <a:rPr lang="en-US" smtClean="0"/>
              <a:t>10/2/2025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6159DF-DE54-ED44-A7CC-8A405CC5EFF2}" type="slidenum">
              <a:rPr lang="en-US" smtClean="0"/>
              <a:t>‹#›</a:t>
            </a:fld>
            <a:endParaRPr lang="en-US"/>
          </a:p>
        </p:txBody>
      </p:sp>
    </p:spTree>
    <p:extLst>
      <p:ext uri="{BB962C8B-B14F-4D97-AF65-F5344CB8AC3E}">
        <p14:creationId xmlns:p14="http://schemas.microsoft.com/office/powerpoint/2010/main" val="13847472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F69117D-6C2A-E140-A97C-E61A617AD68C}" type="datetimeFigureOut">
              <a:rPr lang="en-US" smtClean="0"/>
              <a:t>10/2/2025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6159DF-DE54-ED44-A7CC-8A405CC5EFF2}" type="slidenum">
              <a:rPr lang="en-US" smtClean="0"/>
              <a:t>‹#›</a:t>
            </a:fld>
            <a:endParaRPr lang="en-US"/>
          </a:p>
        </p:txBody>
      </p:sp>
    </p:spTree>
    <p:extLst>
      <p:ext uri="{BB962C8B-B14F-4D97-AF65-F5344CB8AC3E}">
        <p14:creationId xmlns:p14="http://schemas.microsoft.com/office/powerpoint/2010/main" val="2714589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69117D-6C2A-E140-A97C-E61A617AD68C}" type="datetimeFigureOut">
              <a:rPr lang="en-US" smtClean="0"/>
              <a:t>10/2/2025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6159DF-DE54-ED44-A7CC-8A405CC5EFF2}" type="slidenum">
              <a:rPr lang="en-US" smtClean="0"/>
              <a:t>‹#›</a:t>
            </a:fld>
            <a:endParaRPr lang="en-US"/>
          </a:p>
        </p:txBody>
      </p:sp>
    </p:spTree>
    <p:extLst>
      <p:ext uri="{BB962C8B-B14F-4D97-AF65-F5344CB8AC3E}">
        <p14:creationId xmlns:p14="http://schemas.microsoft.com/office/powerpoint/2010/main" val="2607415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23063" y="1720215"/>
            <a:ext cx="10679511" cy="7320915"/>
          </a:xfrm>
        </p:spPr>
        <p:txBody>
          <a:bodyPr anchor="b"/>
          <a:lstStyle>
            <a:lvl1pPr algn="l">
              <a:defRPr sz="8511" b="1"/>
            </a:lvl1pPr>
          </a:lstStyle>
          <a:p>
            <a:r>
              <a:rPr lang="en-US"/>
              <a:t>Click to edit Master title style</a:t>
            </a:r>
          </a:p>
        </p:txBody>
      </p:sp>
      <p:sp>
        <p:nvSpPr>
          <p:cNvPr id="3" name="Content Placeholder 2"/>
          <p:cNvSpPr>
            <a:spLocks noGrp="1"/>
          </p:cNvSpPr>
          <p:nvPr>
            <p:ph idx="1"/>
          </p:nvPr>
        </p:nvSpPr>
        <p:spPr>
          <a:xfrm>
            <a:off x="12691428" y="1720218"/>
            <a:ext cx="18146713" cy="36874612"/>
          </a:xfrm>
        </p:spPr>
        <p:txBody>
          <a:bodyPr/>
          <a:lstStyle>
            <a:lvl1pPr>
              <a:defRPr sz="13653"/>
            </a:lvl1pPr>
            <a:lvl2pPr>
              <a:defRPr sz="11880"/>
            </a:lvl2pPr>
            <a:lvl3pPr>
              <a:defRPr sz="10195"/>
            </a:lvl3pPr>
            <a:lvl4pPr>
              <a:defRPr sz="8511"/>
            </a:lvl4pPr>
            <a:lvl5pPr>
              <a:defRPr sz="8511"/>
            </a:lvl5pPr>
            <a:lvl6pPr>
              <a:defRPr sz="8511"/>
            </a:lvl6pPr>
            <a:lvl7pPr>
              <a:defRPr sz="8511"/>
            </a:lvl7pPr>
            <a:lvl8pPr>
              <a:defRPr sz="8511"/>
            </a:lvl8pPr>
            <a:lvl9pPr>
              <a:defRPr sz="851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23063" y="9041133"/>
            <a:ext cx="10679511" cy="29553697"/>
          </a:xfrm>
        </p:spPr>
        <p:txBody>
          <a:bodyPr/>
          <a:lstStyle>
            <a:lvl1pPr marL="0" indent="0">
              <a:buNone/>
              <a:defRPr sz="5939"/>
            </a:lvl1pPr>
            <a:lvl2pPr marL="1945530" indent="0">
              <a:buNone/>
              <a:defRPr sz="5142"/>
            </a:lvl2pPr>
            <a:lvl3pPr marL="3891059" indent="0">
              <a:buNone/>
              <a:defRPr sz="4255"/>
            </a:lvl3pPr>
            <a:lvl4pPr marL="5836589" indent="0">
              <a:buNone/>
              <a:defRPr sz="3812"/>
            </a:lvl4pPr>
            <a:lvl5pPr marL="7782118" indent="0">
              <a:buNone/>
              <a:defRPr sz="3812"/>
            </a:lvl5pPr>
            <a:lvl6pPr marL="9727648" indent="0">
              <a:buNone/>
              <a:defRPr sz="3812"/>
            </a:lvl6pPr>
            <a:lvl7pPr marL="11673177" indent="0">
              <a:buNone/>
              <a:defRPr sz="3812"/>
            </a:lvl7pPr>
            <a:lvl8pPr marL="13618707" indent="0">
              <a:buNone/>
              <a:defRPr sz="3812"/>
            </a:lvl8pPr>
            <a:lvl9pPr marL="15564236" indent="0">
              <a:buNone/>
              <a:defRPr sz="3812"/>
            </a:lvl9pPr>
          </a:lstStyle>
          <a:p>
            <a:pPr lvl="0"/>
            <a:r>
              <a:rPr lang="en-US"/>
              <a:t>Click to edit Master text styles</a:t>
            </a:r>
          </a:p>
        </p:txBody>
      </p:sp>
      <p:sp>
        <p:nvSpPr>
          <p:cNvPr id="5" name="Date Placeholder 4"/>
          <p:cNvSpPr>
            <a:spLocks noGrp="1"/>
          </p:cNvSpPr>
          <p:nvPr>
            <p:ph type="dt" sz="half" idx="10"/>
          </p:nvPr>
        </p:nvSpPr>
        <p:spPr/>
        <p:txBody>
          <a:bodyPr/>
          <a:lstStyle/>
          <a:p>
            <a:fld id="{5F69117D-6C2A-E140-A97C-E61A617AD68C}" type="datetimeFigureOut">
              <a:rPr lang="en-US" smtClean="0"/>
              <a:t>10/2/2025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6159DF-DE54-ED44-A7CC-8A405CC5EFF2}" type="slidenum">
              <a:rPr lang="en-US" smtClean="0"/>
              <a:t>‹#›</a:t>
            </a:fld>
            <a:endParaRPr lang="en-US"/>
          </a:p>
        </p:txBody>
      </p:sp>
    </p:spTree>
    <p:extLst>
      <p:ext uri="{BB962C8B-B14F-4D97-AF65-F5344CB8AC3E}">
        <p14:creationId xmlns:p14="http://schemas.microsoft.com/office/powerpoint/2010/main" val="2074425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62622" y="30243781"/>
            <a:ext cx="19476720" cy="3570449"/>
          </a:xfrm>
        </p:spPr>
        <p:txBody>
          <a:bodyPr anchor="b"/>
          <a:lstStyle>
            <a:lvl1pPr algn="l">
              <a:defRPr sz="8511" b="1"/>
            </a:lvl1pPr>
          </a:lstStyle>
          <a:p>
            <a:r>
              <a:rPr lang="en-US"/>
              <a:t>Click to edit Master title style</a:t>
            </a:r>
          </a:p>
        </p:txBody>
      </p:sp>
      <p:sp>
        <p:nvSpPr>
          <p:cNvPr id="3" name="Picture Placeholder 2"/>
          <p:cNvSpPr>
            <a:spLocks noGrp="1"/>
          </p:cNvSpPr>
          <p:nvPr>
            <p:ph type="pic" idx="1"/>
          </p:nvPr>
        </p:nvSpPr>
        <p:spPr>
          <a:xfrm>
            <a:off x="6362622" y="3860483"/>
            <a:ext cx="19476720" cy="25923240"/>
          </a:xfrm>
        </p:spPr>
        <p:txBody>
          <a:bodyPr/>
          <a:lstStyle>
            <a:lvl1pPr marL="0" indent="0">
              <a:buNone/>
              <a:defRPr sz="13653"/>
            </a:lvl1pPr>
            <a:lvl2pPr marL="1945530" indent="0">
              <a:buNone/>
              <a:defRPr sz="11880"/>
            </a:lvl2pPr>
            <a:lvl3pPr marL="3891059" indent="0">
              <a:buNone/>
              <a:defRPr sz="10195"/>
            </a:lvl3pPr>
            <a:lvl4pPr marL="5836589" indent="0">
              <a:buNone/>
              <a:defRPr sz="8511"/>
            </a:lvl4pPr>
            <a:lvl5pPr marL="7782118" indent="0">
              <a:buNone/>
              <a:defRPr sz="8511"/>
            </a:lvl5pPr>
            <a:lvl6pPr marL="9727648" indent="0">
              <a:buNone/>
              <a:defRPr sz="8511"/>
            </a:lvl6pPr>
            <a:lvl7pPr marL="11673177" indent="0">
              <a:buNone/>
              <a:defRPr sz="8511"/>
            </a:lvl7pPr>
            <a:lvl8pPr marL="13618707" indent="0">
              <a:buNone/>
              <a:defRPr sz="8511"/>
            </a:lvl8pPr>
            <a:lvl9pPr marL="15564236" indent="0">
              <a:buNone/>
              <a:defRPr sz="8511"/>
            </a:lvl9pPr>
          </a:lstStyle>
          <a:p>
            <a:endParaRPr lang="en-US"/>
          </a:p>
        </p:txBody>
      </p:sp>
      <p:sp>
        <p:nvSpPr>
          <p:cNvPr id="4" name="Text Placeholder 3"/>
          <p:cNvSpPr>
            <a:spLocks noGrp="1"/>
          </p:cNvSpPr>
          <p:nvPr>
            <p:ph type="body" sz="half" idx="2"/>
          </p:nvPr>
        </p:nvSpPr>
        <p:spPr>
          <a:xfrm>
            <a:off x="6362622" y="33814230"/>
            <a:ext cx="19476720" cy="5070631"/>
          </a:xfrm>
        </p:spPr>
        <p:txBody>
          <a:bodyPr/>
          <a:lstStyle>
            <a:lvl1pPr marL="0" indent="0">
              <a:buNone/>
              <a:defRPr sz="5939"/>
            </a:lvl1pPr>
            <a:lvl2pPr marL="1945530" indent="0">
              <a:buNone/>
              <a:defRPr sz="5142"/>
            </a:lvl2pPr>
            <a:lvl3pPr marL="3891059" indent="0">
              <a:buNone/>
              <a:defRPr sz="4255"/>
            </a:lvl3pPr>
            <a:lvl4pPr marL="5836589" indent="0">
              <a:buNone/>
              <a:defRPr sz="3812"/>
            </a:lvl4pPr>
            <a:lvl5pPr marL="7782118" indent="0">
              <a:buNone/>
              <a:defRPr sz="3812"/>
            </a:lvl5pPr>
            <a:lvl6pPr marL="9727648" indent="0">
              <a:buNone/>
              <a:defRPr sz="3812"/>
            </a:lvl6pPr>
            <a:lvl7pPr marL="11673177" indent="0">
              <a:buNone/>
              <a:defRPr sz="3812"/>
            </a:lvl7pPr>
            <a:lvl8pPr marL="13618707" indent="0">
              <a:buNone/>
              <a:defRPr sz="3812"/>
            </a:lvl8pPr>
            <a:lvl9pPr marL="15564236" indent="0">
              <a:buNone/>
              <a:defRPr sz="3812"/>
            </a:lvl9pPr>
          </a:lstStyle>
          <a:p>
            <a:pPr lvl="0"/>
            <a:r>
              <a:rPr lang="en-US"/>
              <a:t>Click to edit Master text styles</a:t>
            </a:r>
          </a:p>
        </p:txBody>
      </p:sp>
      <p:sp>
        <p:nvSpPr>
          <p:cNvPr id="5" name="Date Placeholder 4"/>
          <p:cNvSpPr>
            <a:spLocks noGrp="1"/>
          </p:cNvSpPr>
          <p:nvPr>
            <p:ph type="dt" sz="half" idx="10"/>
          </p:nvPr>
        </p:nvSpPr>
        <p:spPr/>
        <p:txBody>
          <a:bodyPr/>
          <a:lstStyle/>
          <a:p>
            <a:fld id="{5F69117D-6C2A-E140-A97C-E61A617AD68C}" type="datetimeFigureOut">
              <a:rPr lang="en-US" smtClean="0"/>
              <a:t>10/2/2025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6159DF-DE54-ED44-A7CC-8A405CC5EFF2}" type="slidenum">
              <a:rPr lang="en-US" smtClean="0"/>
              <a:t>‹#›</a:t>
            </a:fld>
            <a:endParaRPr lang="en-US"/>
          </a:p>
        </p:txBody>
      </p:sp>
    </p:spTree>
    <p:extLst>
      <p:ext uri="{BB962C8B-B14F-4D97-AF65-F5344CB8AC3E}">
        <p14:creationId xmlns:p14="http://schemas.microsoft.com/office/powerpoint/2010/main" val="1289022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F69117D-6C2A-E140-A97C-E61A617AD68C}" type="datetimeFigureOut">
              <a:rPr lang="en-US" smtClean="0"/>
              <a:t>10/2/2025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6159DF-DE54-ED44-A7CC-8A405CC5EFF2}" type="slidenum">
              <a:rPr lang="en-US" smtClean="0"/>
              <a:t>‹#›</a:t>
            </a:fld>
            <a:endParaRPr lang="en-US"/>
          </a:p>
        </p:txBody>
      </p:sp>
    </p:spTree>
    <p:extLst>
      <p:ext uri="{BB962C8B-B14F-4D97-AF65-F5344CB8AC3E}">
        <p14:creationId xmlns:p14="http://schemas.microsoft.com/office/powerpoint/2010/main" val="3356591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137480" y="10151271"/>
            <a:ext cx="29215080" cy="21626703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492240" y="10151271"/>
            <a:ext cx="87104220" cy="21626703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F69117D-6C2A-E140-A97C-E61A617AD68C}" type="datetimeFigureOut">
              <a:rPr lang="en-US" smtClean="0"/>
              <a:t>10/2/2025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6159DF-DE54-ED44-A7CC-8A405CC5EFF2}" type="slidenum">
              <a:rPr lang="en-US" smtClean="0"/>
              <a:t>‹#›</a:t>
            </a:fld>
            <a:endParaRPr lang="en-US"/>
          </a:p>
        </p:txBody>
      </p:sp>
    </p:spTree>
    <p:extLst>
      <p:ext uri="{BB962C8B-B14F-4D97-AF65-F5344CB8AC3E}">
        <p14:creationId xmlns:p14="http://schemas.microsoft.com/office/powerpoint/2010/main" val="3614819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23060" y="1730220"/>
            <a:ext cx="29215080" cy="7200900"/>
          </a:xfrm>
          <a:prstGeom prst="rect">
            <a:avLst/>
          </a:prstGeom>
        </p:spPr>
        <p:txBody>
          <a:bodyPr vert="horz" lIns="438912" tIns="219456" rIns="438912" bIns="219456" rtlCol="0" anchor="ctr">
            <a:normAutofit/>
          </a:bodyPr>
          <a:lstStyle/>
          <a:p>
            <a:r>
              <a:rPr lang="en-US"/>
              <a:t>Click to edit Master title style</a:t>
            </a:r>
          </a:p>
        </p:txBody>
      </p:sp>
      <p:sp>
        <p:nvSpPr>
          <p:cNvPr id="3" name="Text Placeholder 2"/>
          <p:cNvSpPr>
            <a:spLocks noGrp="1"/>
          </p:cNvSpPr>
          <p:nvPr>
            <p:ph type="body" idx="1"/>
          </p:nvPr>
        </p:nvSpPr>
        <p:spPr>
          <a:xfrm>
            <a:off x="1623060" y="10081263"/>
            <a:ext cx="29215080" cy="28513567"/>
          </a:xfrm>
          <a:prstGeom prst="rect">
            <a:avLst/>
          </a:prstGeom>
        </p:spPr>
        <p:txBody>
          <a:bodyPr vert="horz" lIns="438912" tIns="219456" rIns="438912" bIns="21945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623060" y="40045008"/>
            <a:ext cx="7574280" cy="2300288"/>
          </a:xfrm>
          <a:prstGeom prst="rect">
            <a:avLst/>
          </a:prstGeom>
        </p:spPr>
        <p:txBody>
          <a:bodyPr vert="horz" lIns="438912" tIns="219456" rIns="438912" bIns="219456" rtlCol="0" anchor="ctr"/>
          <a:lstStyle>
            <a:lvl1pPr algn="l">
              <a:defRPr sz="5142">
                <a:solidFill>
                  <a:schemeClr val="tx1">
                    <a:tint val="75000"/>
                  </a:schemeClr>
                </a:solidFill>
              </a:defRPr>
            </a:lvl1pPr>
          </a:lstStyle>
          <a:p>
            <a:fld id="{5F69117D-6C2A-E140-A97C-E61A617AD68C}" type="datetimeFigureOut">
              <a:rPr lang="en-US" smtClean="0"/>
              <a:t>10/2/2025</a:t>
            </a:fld>
            <a:endParaRPr lang="en-US"/>
          </a:p>
        </p:txBody>
      </p:sp>
      <p:sp>
        <p:nvSpPr>
          <p:cNvPr id="5" name="Footer Placeholder 4"/>
          <p:cNvSpPr>
            <a:spLocks noGrp="1"/>
          </p:cNvSpPr>
          <p:nvPr>
            <p:ph type="ftr" sz="quarter" idx="3"/>
          </p:nvPr>
        </p:nvSpPr>
        <p:spPr>
          <a:xfrm>
            <a:off x="11090910" y="40045008"/>
            <a:ext cx="10279380" cy="2300288"/>
          </a:xfrm>
          <a:prstGeom prst="rect">
            <a:avLst/>
          </a:prstGeom>
        </p:spPr>
        <p:txBody>
          <a:bodyPr vert="horz" lIns="438912" tIns="219456" rIns="438912" bIns="219456" rtlCol="0" anchor="ctr"/>
          <a:lstStyle>
            <a:lvl1pPr algn="ctr">
              <a:defRPr sz="514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63860" y="40045008"/>
            <a:ext cx="7574280" cy="2300288"/>
          </a:xfrm>
          <a:prstGeom prst="rect">
            <a:avLst/>
          </a:prstGeom>
        </p:spPr>
        <p:txBody>
          <a:bodyPr vert="horz" lIns="438912" tIns="219456" rIns="438912" bIns="219456" rtlCol="0" anchor="ctr"/>
          <a:lstStyle>
            <a:lvl1pPr algn="r">
              <a:defRPr sz="5142">
                <a:solidFill>
                  <a:schemeClr val="tx1">
                    <a:tint val="75000"/>
                  </a:schemeClr>
                </a:solidFill>
              </a:defRPr>
            </a:lvl1pPr>
          </a:lstStyle>
          <a:p>
            <a:fld id="{876159DF-DE54-ED44-A7CC-8A405CC5EFF2}" type="slidenum">
              <a:rPr lang="en-US" smtClean="0"/>
              <a:t>‹#›</a:t>
            </a:fld>
            <a:endParaRPr lang="en-US"/>
          </a:p>
        </p:txBody>
      </p:sp>
    </p:spTree>
    <p:extLst>
      <p:ext uri="{BB962C8B-B14F-4D97-AF65-F5344CB8AC3E}">
        <p14:creationId xmlns:p14="http://schemas.microsoft.com/office/powerpoint/2010/main" val="24616846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945530" rtl="0" eaLnBrk="1" latinLnBrk="0" hangingPunct="1">
        <a:spcBef>
          <a:spcPct val="0"/>
        </a:spcBef>
        <a:buNone/>
        <a:defRPr sz="18705" kern="1200">
          <a:solidFill>
            <a:schemeClr val="tx1"/>
          </a:solidFill>
          <a:latin typeface="+mj-lt"/>
          <a:ea typeface="+mj-ea"/>
          <a:cs typeface="+mj-cs"/>
        </a:defRPr>
      </a:lvl1pPr>
    </p:titleStyle>
    <p:bodyStyle>
      <a:lvl1pPr marL="1459147" indent="-1459147" algn="l" defTabSz="1945530" rtl="0" eaLnBrk="1" latinLnBrk="0" hangingPunct="1">
        <a:spcBef>
          <a:spcPct val="20000"/>
        </a:spcBef>
        <a:buFont typeface="Arial"/>
        <a:buChar char="•"/>
        <a:defRPr sz="13653" kern="1200">
          <a:solidFill>
            <a:schemeClr val="tx1"/>
          </a:solidFill>
          <a:latin typeface="+mn-lt"/>
          <a:ea typeface="+mn-ea"/>
          <a:cs typeface="+mn-cs"/>
        </a:defRPr>
      </a:lvl1pPr>
      <a:lvl2pPr marL="3161486" indent="-1215956" algn="l" defTabSz="1945530" rtl="0" eaLnBrk="1" latinLnBrk="0" hangingPunct="1">
        <a:spcBef>
          <a:spcPct val="20000"/>
        </a:spcBef>
        <a:buFont typeface="Arial"/>
        <a:buChar char="–"/>
        <a:defRPr sz="11880" kern="1200">
          <a:solidFill>
            <a:schemeClr val="tx1"/>
          </a:solidFill>
          <a:latin typeface="+mn-lt"/>
          <a:ea typeface="+mn-ea"/>
          <a:cs typeface="+mn-cs"/>
        </a:defRPr>
      </a:lvl2pPr>
      <a:lvl3pPr marL="4863824" indent="-972765" algn="l" defTabSz="1945530" rtl="0" eaLnBrk="1" latinLnBrk="0" hangingPunct="1">
        <a:spcBef>
          <a:spcPct val="20000"/>
        </a:spcBef>
        <a:buFont typeface="Arial"/>
        <a:buChar char="•"/>
        <a:defRPr sz="10195" kern="1200">
          <a:solidFill>
            <a:schemeClr val="tx1"/>
          </a:solidFill>
          <a:latin typeface="+mn-lt"/>
          <a:ea typeface="+mn-ea"/>
          <a:cs typeface="+mn-cs"/>
        </a:defRPr>
      </a:lvl3pPr>
      <a:lvl4pPr marL="6809353" indent="-972765" algn="l" defTabSz="1945530" rtl="0" eaLnBrk="1" latinLnBrk="0" hangingPunct="1">
        <a:spcBef>
          <a:spcPct val="20000"/>
        </a:spcBef>
        <a:buFont typeface="Arial"/>
        <a:buChar char="–"/>
        <a:defRPr sz="8511" kern="1200">
          <a:solidFill>
            <a:schemeClr val="tx1"/>
          </a:solidFill>
          <a:latin typeface="+mn-lt"/>
          <a:ea typeface="+mn-ea"/>
          <a:cs typeface="+mn-cs"/>
        </a:defRPr>
      </a:lvl4pPr>
      <a:lvl5pPr marL="8754883" indent="-972765" algn="l" defTabSz="1945530" rtl="0" eaLnBrk="1" latinLnBrk="0" hangingPunct="1">
        <a:spcBef>
          <a:spcPct val="20000"/>
        </a:spcBef>
        <a:buFont typeface="Arial"/>
        <a:buChar char="»"/>
        <a:defRPr sz="8511" kern="1200">
          <a:solidFill>
            <a:schemeClr val="tx1"/>
          </a:solidFill>
          <a:latin typeface="+mn-lt"/>
          <a:ea typeface="+mn-ea"/>
          <a:cs typeface="+mn-cs"/>
        </a:defRPr>
      </a:lvl5pPr>
      <a:lvl6pPr marL="10700413" indent="-972765" algn="l" defTabSz="1945530" rtl="0" eaLnBrk="1" latinLnBrk="0" hangingPunct="1">
        <a:spcBef>
          <a:spcPct val="20000"/>
        </a:spcBef>
        <a:buFont typeface="Arial"/>
        <a:buChar char="•"/>
        <a:defRPr sz="8511" kern="1200">
          <a:solidFill>
            <a:schemeClr val="tx1"/>
          </a:solidFill>
          <a:latin typeface="+mn-lt"/>
          <a:ea typeface="+mn-ea"/>
          <a:cs typeface="+mn-cs"/>
        </a:defRPr>
      </a:lvl6pPr>
      <a:lvl7pPr marL="12645942" indent="-972765" algn="l" defTabSz="1945530" rtl="0" eaLnBrk="1" latinLnBrk="0" hangingPunct="1">
        <a:spcBef>
          <a:spcPct val="20000"/>
        </a:spcBef>
        <a:buFont typeface="Arial"/>
        <a:buChar char="•"/>
        <a:defRPr sz="8511" kern="1200">
          <a:solidFill>
            <a:schemeClr val="tx1"/>
          </a:solidFill>
          <a:latin typeface="+mn-lt"/>
          <a:ea typeface="+mn-ea"/>
          <a:cs typeface="+mn-cs"/>
        </a:defRPr>
      </a:lvl7pPr>
      <a:lvl8pPr marL="14591472" indent="-972765" algn="l" defTabSz="1945530" rtl="0" eaLnBrk="1" latinLnBrk="0" hangingPunct="1">
        <a:spcBef>
          <a:spcPct val="20000"/>
        </a:spcBef>
        <a:buFont typeface="Arial"/>
        <a:buChar char="•"/>
        <a:defRPr sz="8511" kern="1200">
          <a:solidFill>
            <a:schemeClr val="tx1"/>
          </a:solidFill>
          <a:latin typeface="+mn-lt"/>
          <a:ea typeface="+mn-ea"/>
          <a:cs typeface="+mn-cs"/>
        </a:defRPr>
      </a:lvl8pPr>
      <a:lvl9pPr marL="16537001" indent="-972765" algn="l" defTabSz="1945530" rtl="0" eaLnBrk="1" latinLnBrk="0" hangingPunct="1">
        <a:spcBef>
          <a:spcPct val="20000"/>
        </a:spcBef>
        <a:buFont typeface="Arial"/>
        <a:buChar char="•"/>
        <a:defRPr sz="8511" kern="1200">
          <a:solidFill>
            <a:schemeClr val="tx1"/>
          </a:solidFill>
          <a:latin typeface="+mn-lt"/>
          <a:ea typeface="+mn-ea"/>
          <a:cs typeface="+mn-cs"/>
        </a:defRPr>
      </a:lvl9pPr>
    </p:bodyStyle>
    <p:otherStyle>
      <a:defPPr>
        <a:defRPr lang="en-US"/>
      </a:defPPr>
      <a:lvl1pPr marL="0" algn="l" defTabSz="1945530" rtl="0" eaLnBrk="1" latinLnBrk="0" hangingPunct="1">
        <a:defRPr sz="7625" kern="1200">
          <a:solidFill>
            <a:schemeClr val="tx1"/>
          </a:solidFill>
          <a:latin typeface="+mn-lt"/>
          <a:ea typeface="+mn-ea"/>
          <a:cs typeface="+mn-cs"/>
        </a:defRPr>
      </a:lvl1pPr>
      <a:lvl2pPr marL="1945530" algn="l" defTabSz="1945530" rtl="0" eaLnBrk="1" latinLnBrk="0" hangingPunct="1">
        <a:defRPr sz="7625" kern="1200">
          <a:solidFill>
            <a:schemeClr val="tx1"/>
          </a:solidFill>
          <a:latin typeface="+mn-lt"/>
          <a:ea typeface="+mn-ea"/>
          <a:cs typeface="+mn-cs"/>
        </a:defRPr>
      </a:lvl2pPr>
      <a:lvl3pPr marL="3891059" algn="l" defTabSz="1945530" rtl="0" eaLnBrk="1" latinLnBrk="0" hangingPunct="1">
        <a:defRPr sz="7625" kern="1200">
          <a:solidFill>
            <a:schemeClr val="tx1"/>
          </a:solidFill>
          <a:latin typeface="+mn-lt"/>
          <a:ea typeface="+mn-ea"/>
          <a:cs typeface="+mn-cs"/>
        </a:defRPr>
      </a:lvl3pPr>
      <a:lvl4pPr marL="5836589" algn="l" defTabSz="1945530" rtl="0" eaLnBrk="1" latinLnBrk="0" hangingPunct="1">
        <a:defRPr sz="7625" kern="1200">
          <a:solidFill>
            <a:schemeClr val="tx1"/>
          </a:solidFill>
          <a:latin typeface="+mn-lt"/>
          <a:ea typeface="+mn-ea"/>
          <a:cs typeface="+mn-cs"/>
        </a:defRPr>
      </a:lvl4pPr>
      <a:lvl5pPr marL="7782118" algn="l" defTabSz="1945530" rtl="0" eaLnBrk="1" latinLnBrk="0" hangingPunct="1">
        <a:defRPr sz="7625" kern="1200">
          <a:solidFill>
            <a:schemeClr val="tx1"/>
          </a:solidFill>
          <a:latin typeface="+mn-lt"/>
          <a:ea typeface="+mn-ea"/>
          <a:cs typeface="+mn-cs"/>
        </a:defRPr>
      </a:lvl5pPr>
      <a:lvl6pPr marL="9727648" algn="l" defTabSz="1945530" rtl="0" eaLnBrk="1" latinLnBrk="0" hangingPunct="1">
        <a:defRPr sz="7625" kern="1200">
          <a:solidFill>
            <a:schemeClr val="tx1"/>
          </a:solidFill>
          <a:latin typeface="+mn-lt"/>
          <a:ea typeface="+mn-ea"/>
          <a:cs typeface="+mn-cs"/>
        </a:defRPr>
      </a:lvl6pPr>
      <a:lvl7pPr marL="11673177" algn="l" defTabSz="1945530" rtl="0" eaLnBrk="1" latinLnBrk="0" hangingPunct="1">
        <a:defRPr sz="7625" kern="1200">
          <a:solidFill>
            <a:schemeClr val="tx1"/>
          </a:solidFill>
          <a:latin typeface="+mn-lt"/>
          <a:ea typeface="+mn-ea"/>
          <a:cs typeface="+mn-cs"/>
        </a:defRPr>
      </a:lvl7pPr>
      <a:lvl8pPr marL="13618707" algn="l" defTabSz="1945530" rtl="0" eaLnBrk="1" latinLnBrk="0" hangingPunct="1">
        <a:defRPr sz="7625" kern="1200">
          <a:solidFill>
            <a:schemeClr val="tx1"/>
          </a:solidFill>
          <a:latin typeface="+mn-lt"/>
          <a:ea typeface="+mn-ea"/>
          <a:cs typeface="+mn-cs"/>
        </a:defRPr>
      </a:lvl8pPr>
      <a:lvl9pPr marL="15564236" algn="l" defTabSz="1945530" rtl="0" eaLnBrk="1" latinLnBrk="0" hangingPunct="1">
        <a:defRPr sz="762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8.jpeg"/><Relationship Id="rId18" Type="http://schemas.openxmlformats.org/officeDocument/2006/relationships/oleObject" Target="../embeddings/oleObject8.bin"/><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7.jpeg"/><Relationship Id="rId17" Type="http://schemas.openxmlformats.org/officeDocument/2006/relationships/image" Target="../media/image9.jpeg"/><Relationship Id="rId2" Type="http://schemas.openxmlformats.org/officeDocument/2006/relationships/image" Target="../media/image1.emf"/><Relationship Id="rId16" Type="http://schemas.openxmlformats.org/officeDocument/2006/relationships/oleObject" Target="../embeddings/oleObject7.bin"/><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6.jpeg"/><Relationship Id="rId5" Type="http://schemas.openxmlformats.org/officeDocument/2006/relationships/oleObject" Target="../embeddings/oleObject2.bin"/><Relationship Id="rId15" Type="http://schemas.openxmlformats.org/officeDocument/2006/relationships/oleObject" Target="../embeddings/oleObject6.bin"/><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oleObject" Target="../embeddings/oleObject4.bin"/><Relationship Id="rId14" Type="http://schemas.openxmlformats.org/officeDocument/2006/relationships/oleObject" Target="../embeddings/oleObject5.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6"/>
          <p:cNvSpPr>
            <a:spLocks noChangeArrowheads="1"/>
          </p:cNvSpPr>
          <p:nvPr/>
        </p:nvSpPr>
        <p:spPr bwMode="auto">
          <a:xfrm>
            <a:off x="22372522" y="34543804"/>
            <a:ext cx="9322661" cy="88667"/>
          </a:xfrm>
          <a:prstGeom prst="rect">
            <a:avLst/>
          </a:prstGeom>
          <a:solidFill>
            <a:srgbClr val="2163A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1944966"/>
            <a:endParaRPr lang="en-US" sz="9398"/>
          </a:p>
        </p:txBody>
      </p:sp>
      <p:sp>
        <p:nvSpPr>
          <p:cNvPr id="5" name="Rectangle 41"/>
          <p:cNvSpPr>
            <a:spLocks noChangeArrowheads="1"/>
          </p:cNvSpPr>
          <p:nvPr/>
        </p:nvSpPr>
        <p:spPr bwMode="auto">
          <a:xfrm>
            <a:off x="5917126" y="3970710"/>
            <a:ext cx="20626949" cy="3850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69825" tIns="84913" rIns="169825" bIns="84913" anchor="ctr"/>
          <a:lstStyle/>
          <a:p>
            <a:pPr algn="ctr" defTabSz="4075094">
              <a:defRPr/>
            </a:pPr>
            <a:r>
              <a:rPr lang="en-US" sz="7713" b="1" dirty="0">
                <a:solidFill>
                  <a:srgbClr val="0D0C0C"/>
                </a:solidFill>
                <a:latin typeface="Helvetica"/>
                <a:cs typeface="Helvetica"/>
              </a:rPr>
              <a:t>Poster Title Goes Here</a:t>
            </a:r>
            <a:br>
              <a:rPr lang="en-US" sz="12057" b="1" dirty="0">
                <a:solidFill>
                  <a:srgbClr val="2163A1"/>
                </a:solidFill>
                <a:latin typeface="Helvetica"/>
                <a:cs typeface="Helvetica"/>
              </a:rPr>
            </a:br>
            <a:r>
              <a:rPr lang="en-US" sz="4255" i="1" dirty="0">
                <a:solidFill>
                  <a:schemeClr val="tx1">
                    <a:lumMod val="75000"/>
                    <a:lumOff val="25000"/>
                  </a:schemeClr>
                </a:solidFill>
                <a:latin typeface="Helvetica"/>
                <a:cs typeface="Helvetica"/>
              </a:rPr>
              <a:t>Researchers</a:t>
            </a:r>
            <a:r>
              <a:rPr lang="ja-JP" altLang="en-US" sz="4255" i="1" dirty="0">
                <a:solidFill>
                  <a:schemeClr val="tx1">
                    <a:lumMod val="75000"/>
                    <a:lumOff val="25000"/>
                  </a:schemeClr>
                </a:solidFill>
                <a:latin typeface="Helvetica"/>
                <a:cs typeface="Helvetica"/>
              </a:rPr>
              <a:t>’</a:t>
            </a:r>
            <a:r>
              <a:rPr lang="en-US" altLang="ja-JP" sz="4255" i="1" dirty="0">
                <a:solidFill>
                  <a:schemeClr val="tx1">
                    <a:lumMod val="75000"/>
                    <a:lumOff val="25000"/>
                  </a:schemeClr>
                </a:solidFill>
                <a:latin typeface="Helvetica"/>
                <a:cs typeface="Helvetica"/>
              </a:rPr>
              <a:t>/Presenters</a:t>
            </a:r>
            <a:r>
              <a:rPr lang="ja-JP" altLang="en-US" sz="4255" i="1" dirty="0">
                <a:solidFill>
                  <a:schemeClr val="tx1">
                    <a:lumMod val="75000"/>
                    <a:lumOff val="25000"/>
                  </a:schemeClr>
                </a:solidFill>
                <a:latin typeface="Helvetica"/>
                <a:cs typeface="Helvetica"/>
              </a:rPr>
              <a:t>’</a:t>
            </a:r>
            <a:r>
              <a:rPr lang="en-US" altLang="ja-JP" sz="4255" i="1" dirty="0">
                <a:solidFill>
                  <a:schemeClr val="tx1">
                    <a:lumMod val="75000"/>
                    <a:lumOff val="25000"/>
                  </a:schemeClr>
                </a:solidFill>
                <a:latin typeface="Helvetica"/>
                <a:cs typeface="Helvetica"/>
              </a:rPr>
              <a:t> Names</a:t>
            </a:r>
            <a:br>
              <a:rPr lang="en-US" altLang="ja-JP" sz="4255" i="1" dirty="0">
                <a:solidFill>
                  <a:schemeClr val="tx1">
                    <a:lumMod val="75000"/>
                    <a:lumOff val="25000"/>
                  </a:schemeClr>
                </a:solidFill>
                <a:latin typeface="Helvetica"/>
                <a:cs typeface="Helvetica"/>
              </a:rPr>
            </a:br>
            <a:r>
              <a:rPr lang="en-US" altLang="ja-JP" sz="4255" i="1" dirty="0">
                <a:solidFill>
                  <a:schemeClr val="tx1">
                    <a:lumMod val="75000"/>
                    <a:lumOff val="25000"/>
                  </a:schemeClr>
                </a:solidFill>
                <a:latin typeface="Helvetica"/>
                <a:cs typeface="Helvetica"/>
              </a:rPr>
              <a:t>Institution/Organization/Company</a:t>
            </a:r>
            <a:endParaRPr lang="en-US" sz="4255" i="1" dirty="0">
              <a:solidFill>
                <a:schemeClr val="tx1">
                  <a:lumMod val="75000"/>
                  <a:lumOff val="25000"/>
                </a:schemeClr>
              </a:solidFill>
              <a:latin typeface="Helvetica"/>
              <a:cs typeface="Helvetica"/>
            </a:endParaRPr>
          </a:p>
        </p:txBody>
      </p:sp>
      <p:sp>
        <p:nvSpPr>
          <p:cNvPr id="6" name="Text Box 4"/>
          <p:cNvSpPr txBox="1">
            <a:spLocks noChangeArrowheads="1"/>
          </p:cNvSpPr>
          <p:nvPr/>
        </p:nvSpPr>
        <p:spPr bwMode="auto">
          <a:xfrm>
            <a:off x="11569270" y="9400487"/>
            <a:ext cx="9322661" cy="9900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69825" tIns="84913" rIns="169825" bIns="84913">
            <a:spAutoFit/>
          </a:bodyPr>
          <a:lstStyle>
            <a:lvl1pPr defTabSz="2193925" eaLnBrk="0" hangingPunct="0">
              <a:defRPr sz="22200">
                <a:solidFill>
                  <a:schemeClr val="tx2"/>
                </a:solidFill>
                <a:latin typeface="Arial" charset="0"/>
                <a:ea typeface="ＭＳ Ｐゴシック" charset="0"/>
                <a:cs typeface="ＭＳ Ｐゴシック" charset="0"/>
              </a:defRPr>
            </a:lvl1pPr>
            <a:lvl2pPr marL="742950" indent="-285750" defTabSz="2193925" eaLnBrk="0" hangingPunct="0">
              <a:defRPr sz="22200">
                <a:solidFill>
                  <a:schemeClr val="tx2"/>
                </a:solidFill>
                <a:latin typeface="Arial" charset="0"/>
                <a:ea typeface="ＭＳ Ｐゴシック" charset="0"/>
              </a:defRPr>
            </a:lvl2pPr>
            <a:lvl3pPr marL="1143000" indent="-228600" defTabSz="2193925" eaLnBrk="0" hangingPunct="0">
              <a:defRPr sz="22200">
                <a:solidFill>
                  <a:schemeClr val="tx2"/>
                </a:solidFill>
                <a:latin typeface="Arial" charset="0"/>
                <a:ea typeface="ＭＳ Ｐゴシック" charset="0"/>
              </a:defRPr>
            </a:lvl3pPr>
            <a:lvl4pPr marL="1600200" indent="-228600" defTabSz="2193925" eaLnBrk="0" hangingPunct="0">
              <a:defRPr sz="22200">
                <a:solidFill>
                  <a:schemeClr val="tx2"/>
                </a:solidFill>
                <a:latin typeface="Arial" charset="0"/>
                <a:ea typeface="ＭＳ Ｐゴシック" charset="0"/>
              </a:defRPr>
            </a:lvl4pPr>
            <a:lvl5pPr marL="2057400" indent="-228600" defTabSz="2193925" eaLnBrk="0" hangingPunct="0">
              <a:defRPr sz="22200">
                <a:solidFill>
                  <a:schemeClr val="tx2"/>
                </a:solidFill>
                <a:latin typeface="Arial" charset="0"/>
                <a:ea typeface="ＭＳ Ｐゴシック" charset="0"/>
              </a:defRPr>
            </a:lvl5pPr>
            <a:lvl6pPr marL="2514600" indent="-228600" algn="ctr" defTabSz="2193925" eaLnBrk="0" fontAlgn="base" hangingPunct="0">
              <a:spcBef>
                <a:spcPct val="0"/>
              </a:spcBef>
              <a:spcAft>
                <a:spcPct val="0"/>
              </a:spcAft>
              <a:defRPr sz="22200">
                <a:solidFill>
                  <a:schemeClr val="tx2"/>
                </a:solidFill>
                <a:latin typeface="Arial" charset="0"/>
                <a:ea typeface="ＭＳ Ｐゴシック" charset="0"/>
              </a:defRPr>
            </a:lvl6pPr>
            <a:lvl7pPr marL="2971800" indent="-228600" algn="ctr" defTabSz="2193925" eaLnBrk="0" fontAlgn="base" hangingPunct="0">
              <a:spcBef>
                <a:spcPct val="0"/>
              </a:spcBef>
              <a:spcAft>
                <a:spcPct val="0"/>
              </a:spcAft>
              <a:defRPr sz="22200">
                <a:solidFill>
                  <a:schemeClr val="tx2"/>
                </a:solidFill>
                <a:latin typeface="Arial" charset="0"/>
                <a:ea typeface="ＭＳ Ｐゴシック" charset="0"/>
              </a:defRPr>
            </a:lvl7pPr>
            <a:lvl8pPr marL="3429000" indent="-228600" algn="ctr" defTabSz="2193925" eaLnBrk="0" fontAlgn="base" hangingPunct="0">
              <a:spcBef>
                <a:spcPct val="0"/>
              </a:spcBef>
              <a:spcAft>
                <a:spcPct val="0"/>
              </a:spcAft>
              <a:defRPr sz="22200">
                <a:solidFill>
                  <a:schemeClr val="tx2"/>
                </a:solidFill>
                <a:latin typeface="Arial" charset="0"/>
                <a:ea typeface="ＭＳ Ｐゴシック" charset="0"/>
              </a:defRPr>
            </a:lvl8pPr>
            <a:lvl9pPr marL="3886200" indent="-228600" algn="ctr" defTabSz="2193925" eaLnBrk="0" fontAlgn="base" hangingPunct="0">
              <a:spcBef>
                <a:spcPct val="0"/>
              </a:spcBef>
              <a:spcAft>
                <a:spcPct val="0"/>
              </a:spcAft>
              <a:defRPr sz="22200">
                <a:solidFill>
                  <a:schemeClr val="tx2"/>
                </a:solidFill>
                <a:latin typeface="Arial" charset="0"/>
                <a:ea typeface="ＭＳ Ｐゴシック" charset="0"/>
              </a:defRPr>
            </a:lvl9pPr>
          </a:lstStyle>
          <a:p>
            <a:pPr algn="ctr" eaLnBrk="1" hangingPunct="1">
              <a:spcBef>
                <a:spcPct val="50000"/>
              </a:spcBef>
            </a:pPr>
            <a:r>
              <a:rPr lang="en-US" sz="5319" b="1">
                <a:solidFill>
                  <a:srgbClr val="0D0C0C"/>
                </a:solidFill>
                <a:latin typeface="Helvetica" charset="0"/>
                <a:cs typeface="Helvetica" charset="0"/>
              </a:rPr>
              <a:t>METHODS</a:t>
            </a:r>
          </a:p>
        </p:txBody>
      </p:sp>
      <p:sp>
        <p:nvSpPr>
          <p:cNvPr id="7" name="Text Box 5"/>
          <p:cNvSpPr txBox="1">
            <a:spLocks noChangeArrowheads="1"/>
          </p:cNvSpPr>
          <p:nvPr/>
        </p:nvSpPr>
        <p:spPr bwMode="auto">
          <a:xfrm>
            <a:off x="827942" y="9400487"/>
            <a:ext cx="9322662" cy="9900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69825" tIns="84913" rIns="169825" bIns="84913">
            <a:spAutoFit/>
          </a:bodyPr>
          <a:lstStyle>
            <a:lvl1pPr defTabSz="2193925" eaLnBrk="0" hangingPunct="0">
              <a:defRPr sz="22200">
                <a:solidFill>
                  <a:schemeClr val="tx2"/>
                </a:solidFill>
                <a:latin typeface="Arial" charset="0"/>
                <a:ea typeface="ＭＳ Ｐゴシック" charset="0"/>
                <a:cs typeface="ＭＳ Ｐゴシック" charset="0"/>
              </a:defRPr>
            </a:lvl1pPr>
            <a:lvl2pPr marL="742950" indent="-285750" defTabSz="2193925" eaLnBrk="0" hangingPunct="0">
              <a:defRPr sz="22200">
                <a:solidFill>
                  <a:schemeClr val="tx2"/>
                </a:solidFill>
                <a:latin typeface="Arial" charset="0"/>
                <a:ea typeface="ＭＳ Ｐゴシック" charset="0"/>
              </a:defRPr>
            </a:lvl2pPr>
            <a:lvl3pPr marL="1143000" indent="-228600" defTabSz="2193925" eaLnBrk="0" hangingPunct="0">
              <a:defRPr sz="22200">
                <a:solidFill>
                  <a:schemeClr val="tx2"/>
                </a:solidFill>
                <a:latin typeface="Arial" charset="0"/>
                <a:ea typeface="ＭＳ Ｐゴシック" charset="0"/>
              </a:defRPr>
            </a:lvl3pPr>
            <a:lvl4pPr marL="1600200" indent="-228600" defTabSz="2193925" eaLnBrk="0" hangingPunct="0">
              <a:defRPr sz="22200">
                <a:solidFill>
                  <a:schemeClr val="tx2"/>
                </a:solidFill>
                <a:latin typeface="Arial" charset="0"/>
                <a:ea typeface="ＭＳ Ｐゴシック" charset="0"/>
              </a:defRPr>
            </a:lvl4pPr>
            <a:lvl5pPr marL="2057400" indent="-228600" defTabSz="2193925" eaLnBrk="0" hangingPunct="0">
              <a:defRPr sz="22200">
                <a:solidFill>
                  <a:schemeClr val="tx2"/>
                </a:solidFill>
                <a:latin typeface="Arial" charset="0"/>
                <a:ea typeface="ＭＳ Ｐゴシック" charset="0"/>
              </a:defRPr>
            </a:lvl5pPr>
            <a:lvl6pPr marL="2514600" indent="-228600" algn="ctr" defTabSz="2193925" eaLnBrk="0" fontAlgn="base" hangingPunct="0">
              <a:spcBef>
                <a:spcPct val="0"/>
              </a:spcBef>
              <a:spcAft>
                <a:spcPct val="0"/>
              </a:spcAft>
              <a:defRPr sz="22200">
                <a:solidFill>
                  <a:schemeClr val="tx2"/>
                </a:solidFill>
                <a:latin typeface="Arial" charset="0"/>
                <a:ea typeface="ＭＳ Ｐゴシック" charset="0"/>
              </a:defRPr>
            </a:lvl6pPr>
            <a:lvl7pPr marL="2971800" indent="-228600" algn="ctr" defTabSz="2193925" eaLnBrk="0" fontAlgn="base" hangingPunct="0">
              <a:spcBef>
                <a:spcPct val="0"/>
              </a:spcBef>
              <a:spcAft>
                <a:spcPct val="0"/>
              </a:spcAft>
              <a:defRPr sz="22200">
                <a:solidFill>
                  <a:schemeClr val="tx2"/>
                </a:solidFill>
                <a:latin typeface="Arial" charset="0"/>
                <a:ea typeface="ＭＳ Ｐゴシック" charset="0"/>
              </a:defRPr>
            </a:lvl7pPr>
            <a:lvl8pPr marL="3429000" indent="-228600" algn="ctr" defTabSz="2193925" eaLnBrk="0" fontAlgn="base" hangingPunct="0">
              <a:spcBef>
                <a:spcPct val="0"/>
              </a:spcBef>
              <a:spcAft>
                <a:spcPct val="0"/>
              </a:spcAft>
              <a:defRPr sz="22200">
                <a:solidFill>
                  <a:schemeClr val="tx2"/>
                </a:solidFill>
                <a:latin typeface="Arial" charset="0"/>
                <a:ea typeface="ＭＳ Ｐゴシック" charset="0"/>
              </a:defRPr>
            </a:lvl8pPr>
            <a:lvl9pPr marL="3886200" indent="-228600" algn="ctr" defTabSz="2193925" eaLnBrk="0" fontAlgn="base" hangingPunct="0">
              <a:spcBef>
                <a:spcPct val="0"/>
              </a:spcBef>
              <a:spcAft>
                <a:spcPct val="0"/>
              </a:spcAft>
              <a:defRPr sz="22200">
                <a:solidFill>
                  <a:schemeClr val="tx2"/>
                </a:solidFill>
                <a:latin typeface="Arial" charset="0"/>
                <a:ea typeface="ＭＳ Ｐゴシック" charset="0"/>
              </a:defRPr>
            </a:lvl9pPr>
          </a:lstStyle>
          <a:p>
            <a:pPr algn="ctr" eaLnBrk="1" hangingPunct="1">
              <a:spcBef>
                <a:spcPct val="50000"/>
              </a:spcBef>
            </a:pPr>
            <a:r>
              <a:rPr lang="en-US" sz="5319" b="1">
                <a:solidFill>
                  <a:srgbClr val="0D0C0C"/>
                </a:solidFill>
                <a:latin typeface="Helvetica" charset="0"/>
                <a:cs typeface="Helvetica" charset="0"/>
              </a:rPr>
              <a:t>INTRODUCTION</a:t>
            </a:r>
          </a:p>
        </p:txBody>
      </p:sp>
      <p:sp>
        <p:nvSpPr>
          <p:cNvPr id="8" name="Text Box 7"/>
          <p:cNvSpPr txBox="1">
            <a:spLocks noChangeArrowheads="1"/>
          </p:cNvSpPr>
          <p:nvPr/>
        </p:nvSpPr>
        <p:spPr bwMode="auto">
          <a:xfrm>
            <a:off x="22406301" y="9400487"/>
            <a:ext cx="9322661" cy="9900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69825" tIns="84913" rIns="169825" bIns="84913">
            <a:spAutoFit/>
          </a:bodyPr>
          <a:lstStyle>
            <a:lvl1pPr defTabSz="2193925" eaLnBrk="0" hangingPunct="0">
              <a:defRPr sz="22200">
                <a:solidFill>
                  <a:schemeClr val="tx2"/>
                </a:solidFill>
                <a:latin typeface="Arial" charset="0"/>
                <a:ea typeface="ＭＳ Ｐゴシック" charset="0"/>
                <a:cs typeface="ＭＳ Ｐゴシック" charset="0"/>
              </a:defRPr>
            </a:lvl1pPr>
            <a:lvl2pPr marL="742950" indent="-285750" defTabSz="2193925" eaLnBrk="0" hangingPunct="0">
              <a:defRPr sz="22200">
                <a:solidFill>
                  <a:schemeClr val="tx2"/>
                </a:solidFill>
                <a:latin typeface="Arial" charset="0"/>
                <a:ea typeface="ＭＳ Ｐゴシック" charset="0"/>
              </a:defRPr>
            </a:lvl2pPr>
            <a:lvl3pPr marL="1143000" indent="-228600" defTabSz="2193925" eaLnBrk="0" hangingPunct="0">
              <a:defRPr sz="22200">
                <a:solidFill>
                  <a:schemeClr val="tx2"/>
                </a:solidFill>
                <a:latin typeface="Arial" charset="0"/>
                <a:ea typeface="ＭＳ Ｐゴシック" charset="0"/>
              </a:defRPr>
            </a:lvl3pPr>
            <a:lvl4pPr marL="1600200" indent="-228600" defTabSz="2193925" eaLnBrk="0" hangingPunct="0">
              <a:defRPr sz="22200">
                <a:solidFill>
                  <a:schemeClr val="tx2"/>
                </a:solidFill>
                <a:latin typeface="Arial" charset="0"/>
                <a:ea typeface="ＭＳ Ｐゴシック" charset="0"/>
              </a:defRPr>
            </a:lvl4pPr>
            <a:lvl5pPr marL="2057400" indent="-228600" defTabSz="2193925" eaLnBrk="0" hangingPunct="0">
              <a:defRPr sz="22200">
                <a:solidFill>
                  <a:schemeClr val="tx2"/>
                </a:solidFill>
                <a:latin typeface="Arial" charset="0"/>
                <a:ea typeface="ＭＳ Ｐゴシック" charset="0"/>
              </a:defRPr>
            </a:lvl5pPr>
            <a:lvl6pPr marL="2514600" indent="-228600" algn="ctr" defTabSz="2193925" eaLnBrk="0" fontAlgn="base" hangingPunct="0">
              <a:spcBef>
                <a:spcPct val="0"/>
              </a:spcBef>
              <a:spcAft>
                <a:spcPct val="0"/>
              </a:spcAft>
              <a:defRPr sz="22200">
                <a:solidFill>
                  <a:schemeClr val="tx2"/>
                </a:solidFill>
                <a:latin typeface="Arial" charset="0"/>
                <a:ea typeface="ＭＳ Ｐゴシック" charset="0"/>
              </a:defRPr>
            </a:lvl6pPr>
            <a:lvl7pPr marL="2971800" indent="-228600" algn="ctr" defTabSz="2193925" eaLnBrk="0" fontAlgn="base" hangingPunct="0">
              <a:spcBef>
                <a:spcPct val="0"/>
              </a:spcBef>
              <a:spcAft>
                <a:spcPct val="0"/>
              </a:spcAft>
              <a:defRPr sz="22200">
                <a:solidFill>
                  <a:schemeClr val="tx2"/>
                </a:solidFill>
                <a:latin typeface="Arial" charset="0"/>
                <a:ea typeface="ＭＳ Ｐゴシック" charset="0"/>
              </a:defRPr>
            </a:lvl7pPr>
            <a:lvl8pPr marL="3429000" indent="-228600" algn="ctr" defTabSz="2193925" eaLnBrk="0" fontAlgn="base" hangingPunct="0">
              <a:spcBef>
                <a:spcPct val="0"/>
              </a:spcBef>
              <a:spcAft>
                <a:spcPct val="0"/>
              </a:spcAft>
              <a:defRPr sz="22200">
                <a:solidFill>
                  <a:schemeClr val="tx2"/>
                </a:solidFill>
                <a:latin typeface="Arial" charset="0"/>
                <a:ea typeface="ＭＳ Ｐゴシック" charset="0"/>
              </a:defRPr>
            </a:lvl8pPr>
            <a:lvl9pPr marL="3886200" indent="-228600" algn="ctr" defTabSz="2193925" eaLnBrk="0" fontAlgn="base" hangingPunct="0">
              <a:spcBef>
                <a:spcPct val="0"/>
              </a:spcBef>
              <a:spcAft>
                <a:spcPct val="0"/>
              </a:spcAft>
              <a:defRPr sz="22200">
                <a:solidFill>
                  <a:schemeClr val="tx2"/>
                </a:solidFill>
                <a:latin typeface="Arial" charset="0"/>
                <a:ea typeface="ＭＳ Ｐゴシック" charset="0"/>
              </a:defRPr>
            </a:lvl9pPr>
          </a:lstStyle>
          <a:p>
            <a:pPr algn="ctr" eaLnBrk="1" hangingPunct="1">
              <a:spcBef>
                <a:spcPct val="50000"/>
              </a:spcBef>
            </a:pPr>
            <a:r>
              <a:rPr lang="en-US" sz="5319" b="1">
                <a:solidFill>
                  <a:srgbClr val="0D0C0C"/>
                </a:solidFill>
                <a:latin typeface="Helvetica" charset="0"/>
                <a:cs typeface="Helvetica" charset="0"/>
              </a:rPr>
              <a:t>RESULTS</a:t>
            </a:r>
          </a:p>
        </p:txBody>
      </p:sp>
      <p:sp>
        <p:nvSpPr>
          <p:cNvPr id="9" name="Rectangle 10"/>
          <p:cNvSpPr>
            <a:spLocks noChangeArrowheads="1"/>
          </p:cNvSpPr>
          <p:nvPr/>
        </p:nvSpPr>
        <p:spPr bwMode="auto">
          <a:xfrm>
            <a:off x="22250077" y="35047488"/>
            <a:ext cx="4997701" cy="183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69825" tIns="84913" rIns="169825" bIns="84913"/>
          <a:lstStyle/>
          <a:p>
            <a:pPr defTabSz="4074297">
              <a:spcBef>
                <a:spcPct val="20000"/>
              </a:spcBef>
            </a:pPr>
            <a:r>
              <a:rPr lang="en-US" sz="2128" dirty="0">
                <a:latin typeface="Helvetica" charset="0"/>
                <a:cs typeface="Helvetica" charset="0"/>
              </a:rPr>
              <a:t>1. Reference, </a:t>
            </a:r>
            <a:r>
              <a:rPr lang="en-US" sz="2128" i="1" dirty="0">
                <a:latin typeface="Helvetica" charset="0"/>
                <a:cs typeface="Helvetica" charset="0"/>
              </a:rPr>
              <a:t>Name of reference</a:t>
            </a:r>
            <a:endParaRPr lang="en-US" sz="2128" dirty="0">
              <a:latin typeface="Helvetica" charset="0"/>
              <a:cs typeface="Helvetica" charset="0"/>
            </a:endParaRPr>
          </a:p>
          <a:p>
            <a:pPr defTabSz="4074297">
              <a:spcBef>
                <a:spcPct val="20000"/>
              </a:spcBef>
            </a:pPr>
            <a:r>
              <a:rPr lang="en-US" sz="2128" dirty="0">
                <a:latin typeface="Helvetica" charset="0"/>
                <a:cs typeface="Helvetica" charset="0"/>
              </a:rPr>
              <a:t>2. Reference, </a:t>
            </a:r>
            <a:r>
              <a:rPr lang="en-US" sz="2128" i="1" dirty="0">
                <a:latin typeface="Helvetica" charset="0"/>
                <a:cs typeface="Helvetica" charset="0"/>
              </a:rPr>
              <a:t>Name of reference</a:t>
            </a:r>
            <a:endParaRPr lang="en-US" sz="2128" dirty="0">
              <a:latin typeface="Helvetica" charset="0"/>
              <a:cs typeface="Helvetica" charset="0"/>
            </a:endParaRPr>
          </a:p>
          <a:p>
            <a:pPr defTabSz="4074297">
              <a:spcBef>
                <a:spcPct val="20000"/>
              </a:spcBef>
            </a:pPr>
            <a:r>
              <a:rPr lang="en-US" sz="2128" dirty="0">
                <a:latin typeface="Helvetica" charset="0"/>
                <a:cs typeface="Helvetica" charset="0"/>
              </a:rPr>
              <a:t>3. Reference, </a:t>
            </a:r>
            <a:r>
              <a:rPr lang="en-US" sz="2128" i="1" dirty="0">
                <a:latin typeface="Helvetica" charset="0"/>
                <a:cs typeface="Helvetica" charset="0"/>
              </a:rPr>
              <a:t>Name of reference</a:t>
            </a:r>
            <a:endParaRPr lang="en-US" sz="2128" dirty="0">
              <a:latin typeface="Helvetica" charset="0"/>
              <a:cs typeface="Helvetica" charset="0"/>
            </a:endParaRPr>
          </a:p>
        </p:txBody>
      </p:sp>
      <p:sp>
        <p:nvSpPr>
          <p:cNvPr id="10" name="Text Box 7"/>
          <p:cNvSpPr txBox="1">
            <a:spLocks noChangeArrowheads="1"/>
          </p:cNvSpPr>
          <p:nvPr/>
        </p:nvSpPr>
        <p:spPr bwMode="auto">
          <a:xfrm>
            <a:off x="22372523" y="21636486"/>
            <a:ext cx="9322661" cy="9900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69825" tIns="84913" rIns="169825" bIns="84913">
            <a:spAutoFit/>
          </a:bodyPr>
          <a:lstStyle>
            <a:lvl1pPr defTabSz="2193925" eaLnBrk="0" hangingPunct="0">
              <a:defRPr sz="22200">
                <a:solidFill>
                  <a:schemeClr val="tx2"/>
                </a:solidFill>
                <a:latin typeface="Arial" charset="0"/>
                <a:ea typeface="ＭＳ Ｐゴシック" charset="0"/>
                <a:cs typeface="ＭＳ Ｐゴシック" charset="0"/>
              </a:defRPr>
            </a:lvl1pPr>
            <a:lvl2pPr marL="742950" indent="-285750" defTabSz="2193925" eaLnBrk="0" hangingPunct="0">
              <a:defRPr sz="22200">
                <a:solidFill>
                  <a:schemeClr val="tx2"/>
                </a:solidFill>
                <a:latin typeface="Arial" charset="0"/>
                <a:ea typeface="ＭＳ Ｐゴシック" charset="0"/>
              </a:defRPr>
            </a:lvl2pPr>
            <a:lvl3pPr marL="1143000" indent="-228600" defTabSz="2193925" eaLnBrk="0" hangingPunct="0">
              <a:defRPr sz="22200">
                <a:solidFill>
                  <a:schemeClr val="tx2"/>
                </a:solidFill>
                <a:latin typeface="Arial" charset="0"/>
                <a:ea typeface="ＭＳ Ｐゴシック" charset="0"/>
              </a:defRPr>
            </a:lvl3pPr>
            <a:lvl4pPr marL="1600200" indent="-228600" defTabSz="2193925" eaLnBrk="0" hangingPunct="0">
              <a:defRPr sz="22200">
                <a:solidFill>
                  <a:schemeClr val="tx2"/>
                </a:solidFill>
                <a:latin typeface="Arial" charset="0"/>
                <a:ea typeface="ＭＳ Ｐゴシック" charset="0"/>
              </a:defRPr>
            </a:lvl4pPr>
            <a:lvl5pPr marL="2057400" indent="-228600" defTabSz="2193925" eaLnBrk="0" hangingPunct="0">
              <a:defRPr sz="22200">
                <a:solidFill>
                  <a:schemeClr val="tx2"/>
                </a:solidFill>
                <a:latin typeface="Arial" charset="0"/>
                <a:ea typeface="ＭＳ Ｐゴシック" charset="0"/>
              </a:defRPr>
            </a:lvl5pPr>
            <a:lvl6pPr marL="2514600" indent="-228600" algn="ctr" defTabSz="2193925" eaLnBrk="0" fontAlgn="base" hangingPunct="0">
              <a:spcBef>
                <a:spcPct val="0"/>
              </a:spcBef>
              <a:spcAft>
                <a:spcPct val="0"/>
              </a:spcAft>
              <a:defRPr sz="22200">
                <a:solidFill>
                  <a:schemeClr val="tx2"/>
                </a:solidFill>
                <a:latin typeface="Arial" charset="0"/>
                <a:ea typeface="ＭＳ Ｐゴシック" charset="0"/>
              </a:defRPr>
            </a:lvl6pPr>
            <a:lvl7pPr marL="2971800" indent="-228600" algn="ctr" defTabSz="2193925" eaLnBrk="0" fontAlgn="base" hangingPunct="0">
              <a:spcBef>
                <a:spcPct val="0"/>
              </a:spcBef>
              <a:spcAft>
                <a:spcPct val="0"/>
              </a:spcAft>
              <a:defRPr sz="22200">
                <a:solidFill>
                  <a:schemeClr val="tx2"/>
                </a:solidFill>
                <a:latin typeface="Arial" charset="0"/>
                <a:ea typeface="ＭＳ Ｐゴシック" charset="0"/>
              </a:defRPr>
            </a:lvl7pPr>
            <a:lvl8pPr marL="3429000" indent="-228600" algn="ctr" defTabSz="2193925" eaLnBrk="0" fontAlgn="base" hangingPunct="0">
              <a:spcBef>
                <a:spcPct val="0"/>
              </a:spcBef>
              <a:spcAft>
                <a:spcPct val="0"/>
              </a:spcAft>
              <a:defRPr sz="22200">
                <a:solidFill>
                  <a:schemeClr val="tx2"/>
                </a:solidFill>
                <a:latin typeface="Arial" charset="0"/>
                <a:ea typeface="ＭＳ Ｐゴシック" charset="0"/>
              </a:defRPr>
            </a:lvl8pPr>
            <a:lvl9pPr marL="3886200" indent="-228600" algn="ctr" defTabSz="2193925" eaLnBrk="0" fontAlgn="base" hangingPunct="0">
              <a:spcBef>
                <a:spcPct val="0"/>
              </a:spcBef>
              <a:spcAft>
                <a:spcPct val="0"/>
              </a:spcAft>
              <a:defRPr sz="22200">
                <a:solidFill>
                  <a:schemeClr val="tx2"/>
                </a:solidFill>
                <a:latin typeface="Arial" charset="0"/>
                <a:ea typeface="ＭＳ Ｐゴシック" charset="0"/>
              </a:defRPr>
            </a:lvl9pPr>
          </a:lstStyle>
          <a:p>
            <a:pPr algn="ctr" eaLnBrk="1" hangingPunct="1">
              <a:spcBef>
                <a:spcPct val="50000"/>
              </a:spcBef>
            </a:pPr>
            <a:r>
              <a:rPr lang="en-US" sz="5319" b="1">
                <a:solidFill>
                  <a:srgbClr val="0D0C0C"/>
                </a:solidFill>
                <a:latin typeface="Helvetica" charset="0"/>
                <a:cs typeface="Helvetica" charset="0"/>
              </a:rPr>
              <a:t>CONCLUSIONS</a:t>
            </a:r>
          </a:p>
        </p:txBody>
      </p:sp>
      <p:sp>
        <p:nvSpPr>
          <p:cNvPr id="11" name="Text Box 7"/>
          <p:cNvSpPr txBox="1">
            <a:spLocks noChangeArrowheads="1"/>
          </p:cNvSpPr>
          <p:nvPr/>
        </p:nvSpPr>
        <p:spPr bwMode="auto">
          <a:xfrm>
            <a:off x="22372523" y="33357362"/>
            <a:ext cx="9322661" cy="9900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69825" tIns="84913" rIns="169825" bIns="84913">
            <a:spAutoFit/>
          </a:bodyPr>
          <a:lstStyle>
            <a:lvl1pPr defTabSz="2193925" eaLnBrk="0" hangingPunct="0">
              <a:defRPr sz="22200">
                <a:solidFill>
                  <a:schemeClr val="tx2"/>
                </a:solidFill>
                <a:latin typeface="Arial" charset="0"/>
                <a:ea typeface="ＭＳ Ｐゴシック" charset="0"/>
                <a:cs typeface="ＭＳ Ｐゴシック" charset="0"/>
              </a:defRPr>
            </a:lvl1pPr>
            <a:lvl2pPr marL="742950" indent="-285750" defTabSz="2193925" eaLnBrk="0" hangingPunct="0">
              <a:defRPr sz="22200">
                <a:solidFill>
                  <a:schemeClr val="tx2"/>
                </a:solidFill>
                <a:latin typeface="Arial" charset="0"/>
                <a:ea typeface="ＭＳ Ｐゴシック" charset="0"/>
              </a:defRPr>
            </a:lvl2pPr>
            <a:lvl3pPr marL="1143000" indent="-228600" defTabSz="2193925" eaLnBrk="0" hangingPunct="0">
              <a:defRPr sz="22200">
                <a:solidFill>
                  <a:schemeClr val="tx2"/>
                </a:solidFill>
                <a:latin typeface="Arial" charset="0"/>
                <a:ea typeface="ＭＳ Ｐゴシック" charset="0"/>
              </a:defRPr>
            </a:lvl3pPr>
            <a:lvl4pPr marL="1600200" indent="-228600" defTabSz="2193925" eaLnBrk="0" hangingPunct="0">
              <a:defRPr sz="22200">
                <a:solidFill>
                  <a:schemeClr val="tx2"/>
                </a:solidFill>
                <a:latin typeface="Arial" charset="0"/>
                <a:ea typeface="ＭＳ Ｐゴシック" charset="0"/>
              </a:defRPr>
            </a:lvl4pPr>
            <a:lvl5pPr marL="2057400" indent="-228600" defTabSz="2193925" eaLnBrk="0" hangingPunct="0">
              <a:defRPr sz="22200">
                <a:solidFill>
                  <a:schemeClr val="tx2"/>
                </a:solidFill>
                <a:latin typeface="Arial" charset="0"/>
                <a:ea typeface="ＭＳ Ｐゴシック" charset="0"/>
              </a:defRPr>
            </a:lvl5pPr>
            <a:lvl6pPr marL="2514600" indent="-228600" algn="ctr" defTabSz="2193925" eaLnBrk="0" fontAlgn="base" hangingPunct="0">
              <a:spcBef>
                <a:spcPct val="0"/>
              </a:spcBef>
              <a:spcAft>
                <a:spcPct val="0"/>
              </a:spcAft>
              <a:defRPr sz="22200">
                <a:solidFill>
                  <a:schemeClr val="tx2"/>
                </a:solidFill>
                <a:latin typeface="Arial" charset="0"/>
                <a:ea typeface="ＭＳ Ｐゴシック" charset="0"/>
              </a:defRPr>
            </a:lvl6pPr>
            <a:lvl7pPr marL="2971800" indent="-228600" algn="ctr" defTabSz="2193925" eaLnBrk="0" fontAlgn="base" hangingPunct="0">
              <a:spcBef>
                <a:spcPct val="0"/>
              </a:spcBef>
              <a:spcAft>
                <a:spcPct val="0"/>
              </a:spcAft>
              <a:defRPr sz="22200">
                <a:solidFill>
                  <a:schemeClr val="tx2"/>
                </a:solidFill>
                <a:latin typeface="Arial" charset="0"/>
                <a:ea typeface="ＭＳ Ｐゴシック" charset="0"/>
              </a:defRPr>
            </a:lvl7pPr>
            <a:lvl8pPr marL="3429000" indent="-228600" algn="ctr" defTabSz="2193925" eaLnBrk="0" fontAlgn="base" hangingPunct="0">
              <a:spcBef>
                <a:spcPct val="0"/>
              </a:spcBef>
              <a:spcAft>
                <a:spcPct val="0"/>
              </a:spcAft>
              <a:defRPr sz="22200">
                <a:solidFill>
                  <a:schemeClr val="tx2"/>
                </a:solidFill>
                <a:latin typeface="Arial" charset="0"/>
                <a:ea typeface="ＭＳ Ｐゴシック" charset="0"/>
              </a:defRPr>
            </a:lvl8pPr>
            <a:lvl9pPr marL="3886200" indent="-228600" algn="ctr" defTabSz="2193925" eaLnBrk="0" fontAlgn="base" hangingPunct="0">
              <a:spcBef>
                <a:spcPct val="0"/>
              </a:spcBef>
              <a:spcAft>
                <a:spcPct val="0"/>
              </a:spcAft>
              <a:defRPr sz="22200">
                <a:solidFill>
                  <a:schemeClr val="tx2"/>
                </a:solidFill>
                <a:latin typeface="Arial" charset="0"/>
                <a:ea typeface="ＭＳ Ｐゴシック" charset="0"/>
              </a:defRPr>
            </a:lvl9pPr>
          </a:lstStyle>
          <a:p>
            <a:pPr algn="ctr" eaLnBrk="1" hangingPunct="1">
              <a:spcBef>
                <a:spcPct val="50000"/>
              </a:spcBef>
            </a:pPr>
            <a:r>
              <a:rPr lang="en-US" sz="5319" b="1">
                <a:solidFill>
                  <a:srgbClr val="0D0C0C"/>
                </a:solidFill>
                <a:latin typeface="Helvetica" charset="0"/>
                <a:cs typeface="Helvetica" charset="0"/>
              </a:rPr>
              <a:t>REFERENCES</a:t>
            </a:r>
          </a:p>
        </p:txBody>
      </p:sp>
      <p:pic>
        <p:nvPicPr>
          <p:cNvPr id="12" name="Picture 5" descr="Call4Posters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451412" y="59553837"/>
            <a:ext cx="3667702" cy="9260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 name="Rectangle 44"/>
          <p:cNvSpPr>
            <a:spLocks noChangeArrowheads="1"/>
          </p:cNvSpPr>
          <p:nvPr/>
        </p:nvSpPr>
        <p:spPr bwMode="auto">
          <a:xfrm>
            <a:off x="17277" y="37461358"/>
            <a:ext cx="32426647" cy="152000"/>
          </a:xfrm>
          <a:prstGeom prst="rect">
            <a:avLst/>
          </a:prstGeom>
          <a:solidFill>
            <a:srgbClr val="2163A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169851" tIns="84926" rIns="169851" bIns="84926"/>
          <a:lstStyle/>
          <a:p>
            <a:pPr defTabSz="4074297"/>
            <a:endParaRPr lang="en-US" sz="7625">
              <a:latin typeface="Helvetica" charset="0"/>
              <a:cs typeface="Helvetica" charset="0"/>
            </a:endParaRPr>
          </a:p>
        </p:txBody>
      </p:sp>
      <p:sp>
        <p:nvSpPr>
          <p:cNvPr id="15" name="Rectangle 14"/>
          <p:cNvSpPr/>
          <p:nvPr/>
        </p:nvSpPr>
        <p:spPr bwMode="auto">
          <a:xfrm>
            <a:off x="26408963" y="5186710"/>
            <a:ext cx="3850665" cy="1823999"/>
          </a:xfrm>
          <a:prstGeom prst="rect">
            <a:avLst/>
          </a:prstGeom>
          <a:noFill/>
          <a:ln w="9525" cap="flat" cmpd="sng" algn="ctr">
            <a:solidFill>
              <a:schemeClr val="bg1">
                <a:lumMod val="75000"/>
              </a:schemeClr>
            </a:solidFill>
            <a:prstDash val="solid"/>
            <a:round/>
            <a:headEnd type="none" w="med" len="med"/>
            <a:tailEnd type="none" w="med" len="med"/>
          </a:ln>
          <a:effectLst/>
        </p:spPr>
        <p:txBody>
          <a:bodyPr/>
          <a:lstStyle/>
          <a:p>
            <a:pPr defTabSz="1944966">
              <a:defRPr/>
            </a:pPr>
            <a:endParaRPr lang="en-US" sz="9398">
              <a:latin typeface="Arial" pitchFamily="-65" charset="0"/>
            </a:endParaRPr>
          </a:p>
        </p:txBody>
      </p:sp>
      <p:sp>
        <p:nvSpPr>
          <p:cNvPr id="16" name="TextBox 39"/>
          <p:cNvSpPr txBox="1">
            <a:spLocks noChangeArrowheads="1"/>
          </p:cNvSpPr>
          <p:nvPr/>
        </p:nvSpPr>
        <p:spPr bwMode="auto">
          <a:xfrm>
            <a:off x="26572222" y="5684933"/>
            <a:ext cx="3512887" cy="8263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69851" tIns="84926" rIns="169851" bIns="84926">
            <a:spAutoFit/>
          </a:bodyPr>
          <a:lstStyle>
            <a:lvl1pPr eaLnBrk="0" hangingPunct="0">
              <a:defRPr sz="10600">
                <a:solidFill>
                  <a:schemeClr val="tx2"/>
                </a:solidFill>
                <a:latin typeface="Arial" charset="0"/>
                <a:ea typeface="ＭＳ Ｐゴシック" charset="0"/>
                <a:cs typeface="ＭＳ Ｐゴシック" charset="0"/>
              </a:defRPr>
            </a:lvl1pPr>
            <a:lvl2pPr marL="742950" indent="-285750" eaLnBrk="0" hangingPunct="0">
              <a:defRPr sz="10600">
                <a:solidFill>
                  <a:schemeClr val="tx2"/>
                </a:solidFill>
                <a:latin typeface="Arial" charset="0"/>
                <a:ea typeface="ＭＳ Ｐゴシック" charset="0"/>
              </a:defRPr>
            </a:lvl2pPr>
            <a:lvl3pPr marL="1143000" indent="-228600" eaLnBrk="0" hangingPunct="0">
              <a:defRPr sz="10600">
                <a:solidFill>
                  <a:schemeClr val="tx2"/>
                </a:solidFill>
                <a:latin typeface="Arial" charset="0"/>
                <a:ea typeface="ＭＳ Ｐゴシック" charset="0"/>
              </a:defRPr>
            </a:lvl3pPr>
            <a:lvl4pPr marL="1600200" indent="-228600" eaLnBrk="0" hangingPunct="0">
              <a:defRPr sz="10600">
                <a:solidFill>
                  <a:schemeClr val="tx2"/>
                </a:solidFill>
                <a:latin typeface="Arial" charset="0"/>
                <a:ea typeface="ＭＳ Ｐゴシック" charset="0"/>
              </a:defRPr>
            </a:lvl4pPr>
            <a:lvl5pPr marL="2057400" indent="-228600" eaLnBrk="0" hangingPunct="0">
              <a:defRPr sz="10600">
                <a:solidFill>
                  <a:schemeClr val="tx2"/>
                </a:solidFill>
                <a:latin typeface="Arial" charset="0"/>
                <a:ea typeface="ＭＳ Ｐゴシック" charset="0"/>
              </a:defRPr>
            </a:lvl5pPr>
            <a:lvl6pPr marL="2514600" indent="-228600" algn="ctr" eaLnBrk="0" fontAlgn="base" hangingPunct="0">
              <a:spcBef>
                <a:spcPct val="0"/>
              </a:spcBef>
              <a:spcAft>
                <a:spcPct val="0"/>
              </a:spcAft>
              <a:defRPr sz="10600">
                <a:solidFill>
                  <a:schemeClr val="tx2"/>
                </a:solidFill>
                <a:latin typeface="Arial" charset="0"/>
                <a:ea typeface="ＭＳ Ｐゴシック" charset="0"/>
              </a:defRPr>
            </a:lvl6pPr>
            <a:lvl7pPr marL="2971800" indent="-228600" algn="ctr" eaLnBrk="0" fontAlgn="base" hangingPunct="0">
              <a:spcBef>
                <a:spcPct val="0"/>
              </a:spcBef>
              <a:spcAft>
                <a:spcPct val="0"/>
              </a:spcAft>
              <a:defRPr sz="10600">
                <a:solidFill>
                  <a:schemeClr val="tx2"/>
                </a:solidFill>
                <a:latin typeface="Arial" charset="0"/>
                <a:ea typeface="ＭＳ Ｐゴシック" charset="0"/>
              </a:defRPr>
            </a:lvl7pPr>
            <a:lvl8pPr marL="3429000" indent="-228600" algn="ctr" eaLnBrk="0" fontAlgn="base" hangingPunct="0">
              <a:spcBef>
                <a:spcPct val="0"/>
              </a:spcBef>
              <a:spcAft>
                <a:spcPct val="0"/>
              </a:spcAft>
              <a:defRPr sz="10600">
                <a:solidFill>
                  <a:schemeClr val="tx2"/>
                </a:solidFill>
                <a:latin typeface="Arial" charset="0"/>
                <a:ea typeface="ＭＳ Ｐゴシック" charset="0"/>
              </a:defRPr>
            </a:lvl8pPr>
            <a:lvl9pPr marL="3886200" indent="-228600" algn="ctr" eaLnBrk="0" fontAlgn="base" hangingPunct="0">
              <a:spcBef>
                <a:spcPct val="0"/>
              </a:spcBef>
              <a:spcAft>
                <a:spcPct val="0"/>
              </a:spcAft>
              <a:defRPr sz="10600">
                <a:solidFill>
                  <a:schemeClr val="tx2"/>
                </a:solidFill>
                <a:latin typeface="Arial" charset="0"/>
                <a:ea typeface="ＭＳ Ｐゴシック" charset="0"/>
              </a:defRPr>
            </a:lvl9pPr>
          </a:lstStyle>
          <a:p>
            <a:pPr algn="ctr" eaLnBrk="1" hangingPunct="1">
              <a:defRPr/>
            </a:pPr>
            <a:r>
              <a:rPr lang="en-US" sz="4255" dirty="0">
                <a:solidFill>
                  <a:schemeClr val="bg1">
                    <a:lumMod val="75000"/>
                  </a:schemeClr>
                </a:solidFill>
                <a:latin typeface="Helvetica"/>
                <a:cs typeface="Helvetica"/>
              </a:rPr>
              <a:t>2</a:t>
            </a:r>
            <a:r>
              <a:rPr lang="en-US" sz="4255" baseline="30000" dirty="0">
                <a:solidFill>
                  <a:schemeClr val="bg1">
                    <a:lumMod val="75000"/>
                  </a:schemeClr>
                </a:solidFill>
                <a:latin typeface="Helvetica"/>
                <a:cs typeface="Helvetica"/>
              </a:rPr>
              <a:t>nd</a:t>
            </a:r>
            <a:r>
              <a:rPr lang="en-US" sz="4255" dirty="0">
                <a:solidFill>
                  <a:schemeClr val="bg1">
                    <a:lumMod val="75000"/>
                  </a:schemeClr>
                </a:solidFill>
                <a:latin typeface="Helvetica"/>
                <a:cs typeface="Helvetica"/>
              </a:rPr>
              <a:t> LOGO</a:t>
            </a:r>
          </a:p>
        </p:txBody>
      </p:sp>
      <p:sp>
        <p:nvSpPr>
          <p:cNvPr id="17" name="Rectangle 49"/>
          <p:cNvSpPr>
            <a:spLocks noChangeArrowheads="1"/>
          </p:cNvSpPr>
          <p:nvPr/>
        </p:nvSpPr>
        <p:spPr bwMode="auto">
          <a:xfrm>
            <a:off x="22372522" y="22794779"/>
            <a:ext cx="9322661" cy="88667"/>
          </a:xfrm>
          <a:prstGeom prst="rect">
            <a:avLst/>
          </a:prstGeom>
          <a:solidFill>
            <a:srgbClr val="2163A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1944966"/>
            <a:endParaRPr lang="en-US" sz="9398"/>
          </a:p>
        </p:txBody>
      </p:sp>
      <p:sp>
        <p:nvSpPr>
          <p:cNvPr id="18" name="Rectangle 50"/>
          <p:cNvSpPr>
            <a:spLocks noChangeArrowheads="1"/>
          </p:cNvSpPr>
          <p:nvPr/>
        </p:nvSpPr>
        <p:spPr bwMode="auto">
          <a:xfrm>
            <a:off x="22406301" y="10543301"/>
            <a:ext cx="9322661" cy="87259"/>
          </a:xfrm>
          <a:prstGeom prst="rect">
            <a:avLst/>
          </a:prstGeom>
          <a:solidFill>
            <a:srgbClr val="2163A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1944966"/>
            <a:endParaRPr lang="en-US" sz="9398"/>
          </a:p>
        </p:txBody>
      </p:sp>
      <p:sp>
        <p:nvSpPr>
          <p:cNvPr id="19" name="Rectangle 51"/>
          <p:cNvSpPr>
            <a:spLocks noChangeArrowheads="1"/>
          </p:cNvSpPr>
          <p:nvPr/>
        </p:nvSpPr>
        <p:spPr bwMode="auto">
          <a:xfrm>
            <a:off x="11569270" y="10543301"/>
            <a:ext cx="9322661" cy="87259"/>
          </a:xfrm>
          <a:prstGeom prst="rect">
            <a:avLst/>
          </a:prstGeom>
          <a:solidFill>
            <a:srgbClr val="2163A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1944966"/>
            <a:endParaRPr lang="en-US" sz="9398"/>
          </a:p>
        </p:txBody>
      </p:sp>
      <p:sp>
        <p:nvSpPr>
          <p:cNvPr id="20" name="Rectangle 52"/>
          <p:cNvSpPr>
            <a:spLocks noChangeArrowheads="1"/>
          </p:cNvSpPr>
          <p:nvPr/>
        </p:nvSpPr>
        <p:spPr bwMode="auto">
          <a:xfrm>
            <a:off x="827944" y="10543301"/>
            <a:ext cx="9322661" cy="87259"/>
          </a:xfrm>
          <a:prstGeom prst="rect">
            <a:avLst/>
          </a:prstGeom>
          <a:solidFill>
            <a:srgbClr val="2163A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1944966"/>
            <a:endParaRPr lang="en-US" sz="9398"/>
          </a:p>
        </p:txBody>
      </p:sp>
      <p:sp>
        <p:nvSpPr>
          <p:cNvPr id="21" name="Rectangle 44"/>
          <p:cNvSpPr>
            <a:spLocks noChangeArrowheads="1"/>
          </p:cNvSpPr>
          <p:nvPr/>
        </p:nvSpPr>
        <p:spPr bwMode="auto">
          <a:xfrm>
            <a:off x="17277" y="8236562"/>
            <a:ext cx="32426647" cy="395481"/>
          </a:xfrm>
          <a:prstGeom prst="rect">
            <a:avLst/>
          </a:prstGeom>
          <a:solidFill>
            <a:srgbClr val="2163A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169851" tIns="84926" rIns="169851" bIns="84926"/>
          <a:lstStyle/>
          <a:p>
            <a:pPr defTabSz="4074297"/>
            <a:endParaRPr lang="en-US" sz="7625">
              <a:latin typeface="Helvetica" charset="0"/>
              <a:cs typeface="Helvetica" charset="0"/>
            </a:endParaRPr>
          </a:p>
        </p:txBody>
      </p:sp>
      <p:sp>
        <p:nvSpPr>
          <p:cNvPr id="22" name="TextBox 6"/>
          <p:cNvSpPr txBox="1">
            <a:spLocks noChangeArrowheads="1"/>
          </p:cNvSpPr>
          <p:nvPr/>
        </p:nvSpPr>
        <p:spPr bwMode="auto">
          <a:xfrm>
            <a:off x="827945" y="10861374"/>
            <a:ext cx="9322661" cy="52502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2200">
                <a:solidFill>
                  <a:schemeClr val="tx2"/>
                </a:solidFill>
                <a:latin typeface="Arial" charset="0"/>
                <a:ea typeface="ＭＳ Ｐゴシック" charset="0"/>
                <a:cs typeface="ＭＳ Ｐゴシック" charset="0"/>
              </a:defRPr>
            </a:lvl1pPr>
            <a:lvl2pPr marL="742950" indent="-285750" eaLnBrk="0" hangingPunct="0">
              <a:defRPr sz="22200">
                <a:solidFill>
                  <a:schemeClr val="tx2"/>
                </a:solidFill>
                <a:latin typeface="Arial" charset="0"/>
                <a:ea typeface="ＭＳ Ｐゴシック" charset="0"/>
              </a:defRPr>
            </a:lvl2pPr>
            <a:lvl3pPr marL="1143000" indent="-228600" eaLnBrk="0" hangingPunct="0">
              <a:defRPr sz="22200">
                <a:solidFill>
                  <a:schemeClr val="tx2"/>
                </a:solidFill>
                <a:latin typeface="Arial" charset="0"/>
                <a:ea typeface="ＭＳ Ｐゴシック" charset="0"/>
              </a:defRPr>
            </a:lvl3pPr>
            <a:lvl4pPr marL="1600200" indent="-228600" eaLnBrk="0" hangingPunct="0">
              <a:defRPr sz="22200">
                <a:solidFill>
                  <a:schemeClr val="tx2"/>
                </a:solidFill>
                <a:latin typeface="Arial" charset="0"/>
                <a:ea typeface="ＭＳ Ｐゴシック" charset="0"/>
              </a:defRPr>
            </a:lvl4pPr>
            <a:lvl5pPr marL="2057400" indent="-228600" eaLnBrk="0" hangingPunct="0">
              <a:defRPr sz="22200">
                <a:solidFill>
                  <a:schemeClr val="tx2"/>
                </a:solidFill>
                <a:latin typeface="Arial" charset="0"/>
                <a:ea typeface="ＭＳ Ｐゴシック" charset="0"/>
              </a:defRPr>
            </a:lvl5pPr>
            <a:lvl6pPr marL="2514600" indent="-228600" algn="ctr" eaLnBrk="0" fontAlgn="base" hangingPunct="0">
              <a:spcBef>
                <a:spcPct val="0"/>
              </a:spcBef>
              <a:spcAft>
                <a:spcPct val="0"/>
              </a:spcAft>
              <a:defRPr sz="22200">
                <a:solidFill>
                  <a:schemeClr val="tx2"/>
                </a:solidFill>
                <a:latin typeface="Arial" charset="0"/>
                <a:ea typeface="ＭＳ Ｐゴシック" charset="0"/>
              </a:defRPr>
            </a:lvl6pPr>
            <a:lvl7pPr marL="2971800" indent="-228600" algn="ctr" eaLnBrk="0" fontAlgn="base" hangingPunct="0">
              <a:spcBef>
                <a:spcPct val="0"/>
              </a:spcBef>
              <a:spcAft>
                <a:spcPct val="0"/>
              </a:spcAft>
              <a:defRPr sz="22200">
                <a:solidFill>
                  <a:schemeClr val="tx2"/>
                </a:solidFill>
                <a:latin typeface="Arial" charset="0"/>
                <a:ea typeface="ＭＳ Ｐゴシック" charset="0"/>
              </a:defRPr>
            </a:lvl7pPr>
            <a:lvl8pPr marL="3429000" indent="-228600" algn="ctr" eaLnBrk="0" fontAlgn="base" hangingPunct="0">
              <a:spcBef>
                <a:spcPct val="0"/>
              </a:spcBef>
              <a:spcAft>
                <a:spcPct val="0"/>
              </a:spcAft>
              <a:defRPr sz="22200">
                <a:solidFill>
                  <a:schemeClr val="tx2"/>
                </a:solidFill>
                <a:latin typeface="Arial" charset="0"/>
                <a:ea typeface="ＭＳ Ｐゴシック" charset="0"/>
              </a:defRPr>
            </a:lvl8pPr>
            <a:lvl9pPr marL="3886200" indent="-228600" algn="ctr" eaLnBrk="0" fontAlgn="base" hangingPunct="0">
              <a:spcBef>
                <a:spcPct val="0"/>
              </a:spcBef>
              <a:spcAft>
                <a:spcPct val="0"/>
              </a:spcAft>
              <a:defRPr sz="22200">
                <a:solidFill>
                  <a:schemeClr val="tx2"/>
                </a:solidFill>
                <a:latin typeface="Arial" charset="0"/>
                <a:ea typeface="ＭＳ Ｐゴシック" charset="0"/>
              </a:defRPr>
            </a:lvl9pPr>
          </a:lstStyle>
          <a:p>
            <a:pPr algn="l" eaLnBrk="1" hangingPunct="1">
              <a:lnSpc>
                <a:spcPct val="150000"/>
              </a:lnSpc>
            </a:pPr>
            <a:r>
              <a:rPr lang="en-US" sz="2837">
                <a:latin typeface="Helvetica" charset="0"/>
                <a:cs typeface="Helvetica" charset="0"/>
              </a:rPr>
              <a:t>Lorem ipsum dolor sit amet, consectetur adipiscing elit, sed do eiusmod tempor incididunt ut labore et dolore magna aliqua. Ut enim ad minim veniam, quisvnostrud exercitation ullamco laboris nisi ut aliquip ex ea commodo consequat. Duis aute irure dolor in reprehenderit in voluptate velit esse cillum dolore eu fugiat nulla pariatur. </a:t>
            </a:r>
          </a:p>
          <a:p>
            <a:pPr algn="l" eaLnBrk="1" hangingPunct="1">
              <a:lnSpc>
                <a:spcPct val="150000"/>
              </a:lnSpc>
            </a:pPr>
            <a:endParaRPr lang="en-US" sz="2837">
              <a:latin typeface="Helvetica" charset="0"/>
              <a:cs typeface="Helvetica" charset="0"/>
            </a:endParaRPr>
          </a:p>
        </p:txBody>
      </p:sp>
      <p:sp>
        <p:nvSpPr>
          <p:cNvPr id="23" name="TextBox 56"/>
          <p:cNvSpPr txBox="1">
            <a:spLocks noChangeArrowheads="1"/>
          </p:cNvSpPr>
          <p:nvPr/>
        </p:nvSpPr>
        <p:spPr bwMode="auto">
          <a:xfrm>
            <a:off x="827944" y="32546696"/>
            <a:ext cx="9322661" cy="31482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2200">
                <a:solidFill>
                  <a:schemeClr val="tx2"/>
                </a:solidFill>
                <a:latin typeface="Arial" charset="0"/>
                <a:ea typeface="ＭＳ Ｐゴシック" charset="0"/>
                <a:cs typeface="ＭＳ Ｐゴシック" charset="0"/>
              </a:defRPr>
            </a:lvl1pPr>
            <a:lvl2pPr marL="742950" indent="-285750" eaLnBrk="0" hangingPunct="0">
              <a:defRPr sz="22200">
                <a:solidFill>
                  <a:schemeClr val="tx2"/>
                </a:solidFill>
                <a:latin typeface="Arial" charset="0"/>
                <a:ea typeface="ＭＳ Ｐゴシック" charset="0"/>
              </a:defRPr>
            </a:lvl2pPr>
            <a:lvl3pPr marL="1143000" indent="-228600" eaLnBrk="0" hangingPunct="0">
              <a:defRPr sz="22200">
                <a:solidFill>
                  <a:schemeClr val="tx2"/>
                </a:solidFill>
                <a:latin typeface="Arial" charset="0"/>
                <a:ea typeface="ＭＳ Ｐゴシック" charset="0"/>
              </a:defRPr>
            </a:lvl3pPr>
            <a:lvl4pPr marL="1600200" indent="-228600" eaLnBrk="0" hangingPunct="0">
              <a:defRPr sz="22200">
                <a:solidFill>
                  <a:schemeClr val="tx2"/>
                </a:solidFill>
                <a:latin typeface="Arial" charset="0"/>
                <a:ea typeface="ＭＳ Ｐゴシック" charset="0"/>
              </a:defRPr>
            </a:lvl4pPr>
            <a:lvl5pPr marL="2057400" indent="-228600" eaLnBrk="0" hangingPunct="0">
              <a:defRPr sz="22200">
                <a:solidFill>
                  <a:schemeClr val="tx2"/>
                </a:solidFill>
                <a:latin typeface="Arial" charset="0"/>
                <a:ea typeface="ＭＳ Ｐゴシック" charset="0"/>
              </a:defRPr>
            </a:lvl5pPr>
            <a:lvl6pPr marL="2514600" indent="-228600" algn="ctr" eaLnBrk="0" fontAlgn="base" hangingPunct="0">
              <a:spcBef>
                <a:spcPct val="0"/>
              </a:spcBef>
              <a:spcAft>
                <a:spcPct val="0"/>
              </a:spcAft>
              <a:defRPr sz="22200">
                <a:solidFill>
                  <a:schemeClr val="tx2"/>
                </a:solidFill>
                <a:latin typeface="Arial" charset="0"/>
                <a:ea typeface="ＭＳ Ｐゴシック" charset="0"/>
              </a:defRPr>
            </a:lvl6pPr>
            <a:lvl7pPr marL="2971800" indent="-228600" algn="ctr" eaLnBrk="0" fontAlgn="base" hangingPunct="0">
              <a:spcBef>
                <a:spcPct val="0"/>
              </a:spcBef>
              <a:spcAft>
                <a:spcPct val="0"/>
              </a:spcAft>
              <a:defRPr sz="22200">
                <a:solidFill>
                  <a:schemeClr val="tx2"/>
                </a:solidFill>
                <a:latin typeface="Arial" charset="0"/>
                <a:ea typeface="ＭＳ Ｐゴシック" charset="0"/>
              </a:defRPr>
            </a:lvl7pPr>
            <a:lvl8pPr marL="3429000" indent="-228600" algn="ctr" eaLnBrk="0" fontAlgn="base" hangingPunct="0">
              <a:spcBef>
                <a:spcPct val="0"/>
              </a:spcBef>
              <a:spcAft>
                <a:spcPct val="0"/>
              </a:spcAft>
              <a:defRPr sz="22200">
                <a:solidFill>
                  <a:schemeClr val="tx2"/>
                </a:solidFill>
                <a:latin typeface="Arial" charset="0"/>
                <a:ea typeface="ＭＳ Ｐゴシック" charset="0"/>
              </a:defRPr>
            </a:lvl8pPr>
            <a:lvl9pPr marL="3886200" indent="-228600" algn="ctr" eaLnBrk="0" fontAlgn="base" hangingPunct="0">
              <a:spcBef>
                <a:spcPct val="0"/>
              </a:spcBef>
              <a:spcAft>
                <a:spcPct val="0"/>
              </a:spcAft>
              <a:defRPr sz="22200">
                <a:solidFill>
                  <a:schemeClr val="tx2"/>
                </a:solidFill>
                <a:latin typeface="Arial" charset="0"/>
                <a:ea typeface="ＭＳ Ｐゴシック" charset="0"/>
              </a:defRPr>
            </a:lvl9pPr>
          </a:lstStyle>
          <a:p>
            <a:pPr algn="l" eaLnBrk="1" hangingPunct="1">
              <a:lnSpc>
                <a:spcPct val="150000"/>
              </a:lnSpc>
            </a:pPr>
            <a:r>
              <a:rPr lang="en-US" sz="2837">
                <a:latin typeface="Helvetica" charset="0"/>
                <a:cs typeface="Helvetica" charset="0"/>
              </a:rPr>
              <a:t>Ut enim ad minim veniam, quis nostrud exercitation ullamco laboris nisi ut aliquip ex ea commodo consequat. Duis aute irure dolor in reprehenderit in voluptate velit esse cillum dolore eu fugiat nulla pariatur</a:t>
            </a:r>
            <a:r>
              <a:rPr lang="en-US" sz="2837"/>
              <a:t>. </a:t>
            </a:r>
          </a:p>
          <a:p>
            <a:pPr algn="l" eaLnBrk="1" hangingPunct="1"/>
            <a:endParaRPr lang="en-US" sz="2837"/>
          </a:p>
        </p:txBody>
      </p:sp>
      <p:graphicFrame>
        <p:nvGraphicFramePr>
          <p:cNvPr id="24" name="Chart 9"/>
          <p:cNvGraphicFramePr>
            <a:graphicFrameLocks/>
          </p:cNvGraphicFramePr>
          <p:nvPr>
            <p:extLst>
              <p:ext uri="{D42A27DB-BD31-4B8C-83A1-F6EECF244321}">
                <p14:modId xmlns:p14="http://schemas.microsoft.com/office/powerpoint/2010/main" val="1661965282"/>
              </p:ext>
            </p:extLst>
          </p:nvPr>
        </p:nvGraphicFramePr>
        <p:xfrm>
          <a:off x="-209314" y="19885655"/>
          <a:ext cx="4910441" cy="3287702"/>
        </p:xfrm>
        <a:graphic>
          <a:graphicData uri="http://schemas.openxmlformats.org/presentationml/2006/ole">
            <mc:AlternateContent xmlns:mc="http://schemas.openxmlformats.org/markup-compatibility/2006">
              <mc:Choice xmlns:v="urn:schemas-microsoft-com:vml" Requires="v">
                <p:oleObj r:id="rId3" imgW="11526583" imgH="7716898" progId="Excel.Chart.8">
                  <p:embed/>
                </p:oleObj>
              </mc:Choice>
              <mc:Fallback>
                <p:oleObj r:id="rId3" imgW="11526583" imgH="7716898" progId="Excel.Chart.8">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314" y="19885655"/>
                        <a:ext cx="4910441" cy="32877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
        <p:nvSpPr>
          <p:cNvPr id="25" name="TextBox 60"/>
          <p:cNvSpPr txBox="1">
            <a:spLocks noChangeArrowheads="1"/>
          </p:cNvSpPr>
          <p:nvPr/>
        </p:nvSpPr>
        <p:spPr bwMode="auto">
          <a:xfrm>
            <a:off x="827944" y="30317363"/>
            <a:ext cx="9322661" cy="13210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2200">
                <a:solidFill>
                  <a:schemeClr val="tx2"/>
                </a:solidFill>
                <a:latin typeface="Arial" charset="0"/>
                <a:ea typeface="ＭＳ Ｐゴシック" charset="0"/>
                <a:cs typeface="ＭＳ Ｐゴシック" charset="0"/>
              </a:defRPr>
            </a:lvl1pPr>
            <a:lvl2pPr marL="742950" indent="-285750" eaLnBrk="0" hangingPunct="0">
              <a:defRPr sz="22200">
                <a:solidFill>
                  <a:schemeClr val="tx2"/>
                </a:solidFill>
                <a:latin typeface="Arial" charset="0"/>
                <a:ea typeface="ＭＳ Ｐゴシック" charset="0"/>
              </a:defRPr>
            </a:lvl2pPr>
            <a:lvl3pPr marL="1143000" indent="-228600" eaLnBrk="0" hangingPunct="0">
              <a:defRPr sz="22200">
                <a:solidFill>
                  <a:schemeClr val="tx2"/>
                </a:solidFill>
                <a:latin typeface="Arial" charset="0"/>
                <a:ea typeface="ＭＳ Ｐゴシック" charset="0"/>
              </a:defRPr>
            </a:lvl3pPr>
            <a:lvl4pPr marL="1600200" indent="-228600" eaLnBrk="0" hangingPunct="0">
              <a:defRPr sz="22200">
                <a:solidFill>
                  <a:schemeClr val="tx2"/>
                </a:solidFill>
                <a:latin typeface="Arial" charset="0"/>
                <a:ea typeface="ＭＳ Ｐゴシック" charset="0"/>
              </a:defRPr>
            </a:lvl4pPr>
            <a:lvl5pPr marL="2057400" indent="-228600" eaLnBrk="0" hangingPunct="0">
              <a:defRPr sz="22200">
                <a:solidFill>
                  <a:schemeClr val="tx2"/>
                </a:solidFill>
                <a:latin typeface="Arial" charset="0"/>
                <a:ea typeface="ＭＳ Ｐゴシック" charset="0"/>
              </a:defRPr>
            </a:lvl5pPr>
            <a:lvl6pPr marL="2514600" indent="-228600" algn="ctr" eaLnBrk="0" fontAlgn="base" hangingPunct="0">
              <a:spcBef>
                <a:spcPct val="0"/>
              </a:spcBef>
              <a:spcAft>
                <a:spcPct val="0"/>
              </a:spcAft>
              <a:defRPr sz="22200">
                <a:solidFill>
                  <a:schemeClr val="tx2"/>
                </a:solidFill>
                <a:latin typeface="Arial" charset="0"/>
                <a:ea typeface="ＭＳ Ｐゴシック" charset="0"/>
              </a:defRPr>
            </a:lvl6pPr>
            <a:lvl7pPr marL="2971800" indent="-228600" algn="ctr" eaLnBrk="0" fontAlgn="base" hangingPunct="0">
              <a:spcBef>
                <a:spcPct val="0"/>
              </a:spcBef>
              <a:spcAft>
                <a:spcPct val="0"/>
              </a:spcAft>
              <a:defRPr sz="22200">
                <a:solidFill>
                  <a:schemeClr val="tx2"/>
                </a:solidFill>
                <a:latin typeface="Arial" charset="0"/>
                <a:ea typeface="ＭＳ Ｐゴシック" charset="0"/>
              </a:defRPr>
            </a:lvl7pPr>
            <a:lvl8pPr marL="3429000" indent="-228600" algn="ctr" eaLnBrk="0" fontAlgn="base" hangingPunct="0">
              <a:spcBef>
                <a:spcPct val="0"/>
              </a:spcBef>
              <a:spcAft>
                <a:spcPct val="0"/>
              </a:spcAft>
              <a:defRPr sz="22200">
                <a:solidFill>
                  <a:schemeClr val="tx2"/>
                </a:solidFill>
                <a:latin typeface="Arial" charset="0"/>
                <a:ea typeface="ＭＳ Ｐゴシック" charset="0"/>
              </a:defRPr>
            </a:lvl8pPr>
            <a:lvl9pPr marL="3886200" indent="-228600" algn="ctr" eaLnBrk="0" fontAlgn="base" hangingPunct="0">
              <a:spcBef>
                <a:spcPct val="0"/>
              </a:spcBef>
              <a:spcAft>
                <a:spcPct val="0"/>
              </a:spcAft>
              <a:defRPr sz="22200">
                <a:solidFill>
                  <a:schemeClr val="tx2"/>
                </a:solidFill>
                <a:latin typeface="Arial" charset="0"/>
                <a:ea typeface="ＭＳ Ｐゴシック" charset="0"/>
              </a:defRPr>
            </a:lvl9pPr>
          </a:lstStyle>
          <a:p>
            <a:pPr algn="l" eaLnBrk="1" hangingPunct="1">
              <a:lnSpc>
                <a:spcPct val="150000"/>
              </a:lnSpc>
            </a:pPr>
            <a:r>
              <a:rPr lang="en-US" sz="2837" b="1">
                <a:latin typeface="Helvetica" charset="0"/>
                <a:cs typeface="Helvetica" charset="0"/>
              </a:rPr>
              <a:t>Nisi ut aliquip ex ea commodo consequat. Duis aute irure dolor in reprehenderit in voluptate velit. </a:t>
            </a:r>
          </a:p>
        </p:txBody>
      </p:sp>
      <p:graphicFrame>
        <p:nvGraphicFramePr>
          <p:cNvPr id="26" name="Chart 12"/>
          <p:cNvGraphicFramePr>
            <a:graphicFrameLocks/>
          </p:cNvGraphicFramePr>
          <p:nvPr>
            <p:extLst>
              <p:ext uri="{D42A27DB-BD31-4B8C-83A1-F6EECF244321}">
                <p14:modId xmlns:p14="http://schemas.microsoft.com/office/powerpoint/2010/main" val="3254373181"/>
              </p:ext>
            </p:extLst>
          </p:nvPr>
        </p:nvGraphicFramePr>
        <p:xfrm>
          <a:off x="11484826" y="13856334"/>
          <a:ext cx="9750513" cy="6530367"/>
        </p:xfrm>
        <a:graphic>
          <a:graphicData uri="http://schemas.openxmlformats.org/presentationml/2006/ole">
            <mc:AlternateContent xmlns:mc="http://schemas.openxmlformats.org/markup-compatibility/2006">
              <mc:Choice xmlns:v="urn:schemas-microsoft-com:vml" Requires="v">
                <p:oleObj r:id="rId5" imgW="10996275" imgH="7363359" progId="Excel.Chart.8">
                  <p:embed/>
                </p:oleObj>
              </mc:Choice>
              <mc:Fallback>
                <p:oleObj r:id="rId5" imgW="10996275" imgH="7363359" progId="Excel.Chart.8">
                  <p:embed/>
                  <p:pic>
                    <p:nvPicPr>
                      <p:cNvPr id="0" nam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84826" y="13856334"/>
                        <a:ext cx="9750513" cy="65303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27" name="Chart 13"/>
          <p:cNvGraphicFramePr>
            <a:graphicFrameLocks/>
          </p:cNvGraphicFramePr>
          <p:nvPr>
            <p:extLst>
              <p:ext uri="{D42A27DB-BD31-4B8C-83A1-F6EECF244321}">
                <p14:modId xmlns:p14="http://schemas.microsoft.com/office/powerpoint/2010/main" val="1051544046"/>
              </p:ext>
            </p:extLst>
          </p:nvPr>
        </p:nvGraphicFramePr>
        <p:xfrm>
          <a:off x="11484825" y="26354105"/>
          <a:ext cx="9547846" cy="6800589"/>
        </p:xfrm>
        <a:graphic>
          <a:graphicData uri="http://schemas.openxmlformats.org/presentationml/2006/ole">
            <mc:AlternateContent xmlns:mc="http://schemas.openxmlformats.org/markup-compatibility/2006">
              <mc:Choice xmlns:v="urn:schemas-microsoft-com:vml" Requires="v">
                <p:oleObj r:id="rId7" imgW="10770742" imgH="7674230" progId="Excel.Chart.8">
                  <p:embed/>
                </p:oleObj>
              </mc:Choice>
              <mc:Fallback>
                <p:oleObj r:id="rId7" imgW="10770742" imgH="7674230" progId="Excel.Chart.8">
                  <p:embed/>
                  <p:pic>
                    <p:nvPicPr>
                      <p:cNvPr id="0" name=""/>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484825" y="26354105"/>
                        <a:ext cx="9547846" cy="68005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
        <p:nvSpPr>
          <p:cNvPr id="28" name="TextBox 65"/>
          <p:cNvSpPr txBox="1">
            <a:spLocks noChangeArrowheads="1"/>
          </p:cNvSpPr>
          <p:nvPr/>
        </p:nvSpPr>
        <p:spPr bwMode="auto">
          <a:xfrm>
            <a:off x="11569270" y="10861374"/>
            <a:ext cx="9322661" cy="26308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2200">
                <a:solidFill>
                  <a:schemeClr val="tx2"/>
                </a:solidFill>
                <a:latin typeface="Arial" charset="0"/>
                <a:ea typeface="ＭＳ Ｐゴシック" charset="0"/>
                <a:cs typeface="ＭＳ Ｐゴシック" charset="0"/>
              </a:defRPr>
            </a:lvl1pPr>
            <a:lvl2pPr marL="742950" indent="-285750" eaLnBrk="0" hangingPunct="0">
              <a:defRPr sz="22200">
                <a:solidFill>
                  <a:schemeClr val="tx2"/>
                </a:solidFill>
                <a:latin typeface="Arial" charset="0"/>
                <a:ea typeface="ＭＳ Ｐゴシック" charset="0"/>
              </a:defRPr>
            </a:lvl2pPr>
            <a:lvl3pPr marL="1143000" indent="-228600" eaLnBrk="0" hangingPunct="0">
              <a:defRPr sz="22200">
                <a:solidFill>
                  <a:schemeClr val="tx2"/>
                </a:solidFill>
                <a:latin typeface="Arial" charset="0"/>
                <a:ea typeface="ＭＳ Ｐゴシック" charset="0"/>
              </a:defRPr>
            </a:lvl3pPr>
            <a:lvl4pPr marL="1600200" indent="-228600" eaLnBrk="0" hangingPunct="0">
              <a:defRPr sz="22200">
                <a:solidFill>
                  <a:schemeClr val="tx2"/>
                </a:solidFill>
                <a:latin typeface="Arial" charset="0"/>
                <a:ea typeface="ＭＳ Ｐゴシック" charset="0"/>
              </a:defRPr>
            </a:lvl4pPr>
            <a:lvl5pPr marL="2057400" indent="-228600" eaLnBrk="0" hangingPunct="0">
              <a:defRPr sz="22200">
                <a:solidFill>
                  <a:schemeClr val="tx2"/>
                </a:solidFill>
                <a:latin typeface="Arial" charset="0"/>
                <a:ea typeface="ＭＳ Ｐゴシック" charset="0"/>
              </a:defRPr>
            </a:lvl5pPr>
            <a:lvl6pPr marL="2514600" indent="-228600" algn="ctr" eaLnBrk="0" fontAlgn="base" hangingPunct="0">
              <a:spcBef>
                <a:spcPct val="0"/>
              </a:spcBef>
              <a:spcAft>
                <a:spcPct val="0"/>
              </a:spcAft>
              <a:defRPr sz="22200">
                <a:solidFill>
                  <a:schemeClr val="tx2"/>
                </a:solidFill>
                <a:latin typeface="Arial" charset="0"/>
                <a:ea typeface="ＭＳ Ｐゴシック" charset="0"/>
              </a:defRPr>
            </a:lvl6pPr>
            <a:lvl7pPr marL="2971800" indent="-228600" algn="ctr" eaLnBrk="0" fontAlgn="base" hangingPunct="0">
              <a:spcBef>
                <a:spcPct val="0"/>
              </a:spcBef>
              <a:spcAft>
                <a:spcPct val="0"/>
              </a:spcAft>
              <a:defRPr sz="22200">
                <a:solidFill>
                  <a:schemeClr val="tx2"/>
                </a:solidFill>
                <a:latin typeface="Arial" charset="0"/>
                <a:ea typeface="ＭＳ Ｐゴシック" charset="0"/>
              </a:defRPr>
            </a:lvl7pPr>
            <a:lvl8pPr marL="3429000" indent="-228600" algn="ctr" eaLnBrk="0" fontAlgn="base" hangingPunct="0">
              <a:spcBef>
                <a:spcPct val="0"/>
              </a:spcBef>
              <a:spcAft>
                <a:spcPct val="0"/>
              </a:spcAft>
              <a:defRPr sz="22200">
                <a:solidFill>
                  <a:schemeClr val="tx2"/>
                </a:solidFill>
                <a:latin typeface="Arial" charset="0"/>
                <a:ea typeface="ＭＳ Ｐゴシック" charset="0"/>
              </a:defRPr>
            </a:lvl8pPr>
            <a:lvl9pPr marL="3886200" indent="-228600" algn="ctr" eaLnBrk="0" fontAlgn="base" hangingPunct="0">
              <a:spcBef>
                <a:spcPct val="0"/>
              </a:spcBef>
              <a:spcAft>
                <a:spcPct val="0"/>
              </a:spcAft>
              <a:defRPr sz="22200">
                <a:solidFill>
                  <a:schemeClr val="tx2"/>
                </a:solidFill>
                <a:latin typeface="Arial" charset="0"/>
                <a:ea typeface="ＭＳ Ｐゴシック" charset="0"/>
              </a:defRPr>
            </a:lvl9pPr>
          </a:lstStyle>
          <a:p>
            <a:pPr algn="l" eaLnBrk="1" hangingPunct="1">
              <a:lnSpc>
                <a:spcPct val="150000"/>
              </a:lnSpc>
            </a:pPr>
            <a:r>
              <a:rPr lang="en-US" sz="2837">
                <a:latin typeface="Helvetica" charset="0"/>
                <a:cs typeface="Helvetica" charset="0"/>
              </a:rPr>
              <a:t>Ut enim ad minim veniam, quis nostrud exercitation ullamco laboris nisi ut aliquip ex ea commodo consequat. Duis aute irure dolor in reprehenderit in voluptate velit esse cillum dolore eu fugiat nulla pariatur</a:t>
            </a:r>
            <a:r>
              <a:rPr lang="en-US" sz="2837"/>
              <a:t>. </a:t>
            </a:r>
          </a:p>
        </p:txBody>
      </p:sp>
      <p:sp>
        <p:nvSpPr>
          <p:cNvPr id="29" name="Rectangle 14"/>
          <p:cNvSpPr>
            <a:spLocks noChangeArrowheads="1"/>
          </p:cNvSpPr>
          <p:nvPr/>
        </p:nvSpPr>
        <p:spPr bwMode="auto">
          <a:xfrm>
            <a:off x="827943" y="16025149"/>
            <a:ext cx="9322662" cy="2801552"/>
          </a:xfrm>
          <a:prstGeom prst="rect">
            <a:avLst/>
          </a:prstGeom>
          <a:solidFill>
            <a:srgbClr val="B4D5E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1944966"/>
            <a:endParaRPr lang="en-US" sz="9398"/>
          </a:p>
        </p:txBody>
      </p:sp>
      <p:sp>
        <p:nvSpPr>
          <p:cNvPr id="30" name="TextBox 66"/>
          <p:cNvSpPr txBox="1">
            <a:spLocks noChangeArrowheads="1"/>
          </p:cNvSpPr>
          <p:nvPr/>
        </p:nvSpPr>
        <p:spPr bwMode="auto">
          <a:xfrm>
            <a:off x="1233276" y="16333372"/>
            <a:ext cx="8511995" cy="1975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2200">
                <a:solidFill>
                  <a:schemeClr val="tx2"/>
                </a:solidFill>
                <a:latin typeface="Arial" charset="0"/>
                <a:ea typeface="ＭＳ Ｐゴシック" charset="0"/>
                <a:cs typeface="ＭＳ Ｐゴシック" charset="0"/>
              </a:defRPr>
            </a:lvl1pPr>
            <a:lvl2pPr marL="742950" indent="-285750" eaLnBrk="0" hangingPunct="0">
              <a:defRPr sz="22200">
                <a:solidFill>
                  <a:schemeClr val="tx2"/>
                </a:solidFill>
                <a:latin typeface="Arial" charset="0"/>
                <a:ea typeface="ＭＳ Ｐゴシック" charset="0"/>
              </a:defRPr>
            </a:lvl2pPr>
            <a:lvl3pPr marL="1143000" indent="-228600" eaLnBrk="0" hangingPunct="0">
              <a:defRPr sz="22200">
                <a:solidFill>
                  <a:schemeClr val="tx2"/>
                </a:solidFill>
                <a:latin typeface="Arial" charset="0"/>
                <a:ea typeface="ＭＳ Ｐゴシック" charset="0"/>
              </a:defRPr>
            </a:lvl3pPr>
            <a:lvl4pPr marL="1600200" indent="-228600" eaLnBrk="0" hangingPunct="0">
              <a:defRPr sz="22200">
                <a:solidFill>
                  <a:schemeClr val="tx2"/>
                </a:solidFill>
                <a:latin typeface="Arial" charset="0"/>
                <a:ea typeface="ＭＳ Ｐゴシック" charset="0"/>
              </a:defRPr>
            </a:lvl4pPr>
            <a:lvl5pPr marL="2057400" indent="-228600" eaLnBrk="0" hangingPunct="0">
              <a:defRPr sz="22200">
                <a:solidFill>
                  <a:schemeClr val="tx2"/>
                </a:solidFill>
                <a:latin typeface="Arial" charset="0"/>
                <a:ea typeface="ＭＳ Ｐゴシック" charset="0"/>
              </a:defRPr>
            </a:lvl5pPr>
            <a:lvl6pPr marL="2514600" indent="-228600" algn="ctr" eaLnBrk="0" fontAlgn="base" hangingPunct="0">
              <a:spcBef>
                <a:spcPct val="0"/>
              </a:spcBef>
              <a:spcAft>
                <a:spcPct val="0"/>
              </a:spcAft>
              <a:defRPr sz="22200">
                <a:solidFill>
                  <a:schemeClr val="tx2"/>
                </a:solidFill>
                <a:latin typeface="Arial" charset="0"/>
                <a:ea typeface="ＭＳ Ｐゴシック" charset="0"/>
              </a:defRPr>
            </a:lvl6pPr>
            <a:lvl7pPr marL="2971800" indent="-228600" algn="ctr" eaLnBrk="0" fontAlgn="base" hangingPunct="0">
              <a:spcBef>
                <a:spcPct val="0"/>
              </a:spcBef>
              <a:spcAft>
                <a:spcPct val="0"/>
              </a:spcAft>
              <a:defRPr sz="22200">
                <a:solidFill>
                  <a:schemeClr val="tx2"/>
                </a:solidFill>
                <a:latin typeface="Arial" charset="0"/>
                <a:ea typeface="ＭＳ Ｐゴシック" charset="0"/>
              </a:defRPr>
            </a:lvl7pPr>
            <a:lvl8pPr marL="3429000" indent="-228600" algn="ctr" eaLnBrk="0" fontAlgn="base" hangingPunct="0">
              <a:spcBef>
                <a:spcPct val="0"/>
              </a:spcBef>
              <a:spcAft>
                <a:spcPct val="0"/>
              </a:spcAft>
              <a:defRPr sz="22200">
                <a:solidFill>
                  <a:schemeClr val="tx2"/>
                </a:solidFill>
                <a:latin typeface="Arial" charset="0"/>
                <a:ea typeface="ＭＳ Ｐゴシック" charset="0"/>
              </a:defRPr>
            </a:lvl8pPr>
            <a:lvl9pPr marL="3886200" indent="-228600" algn="ctr" eaLnBrk="0" fontAlgn="base" hangingPunct="0">
              <a:spcBef>
                <a:spcPct val="0"/>
              </a:spcBef>
              <a:spcAft>
                <a:spcPct val="0"/>
              </a:spcAft>
              <a:defRPr sz="22200">
                <a:solidFill>
                  <a:schemeClr val="tx2"/>
                </a:solidFill>
                <a:latin typeface="Arial" charset="0"/>
                <a:ea typeface="ＭＳ Ｐゴシック" charset="0"/>
              </a:defRPr>
            </a:lvl9pPr>
          </a:lstStyle>
          <a:p>
            <a:pPr algn="l" eaLnBrk="1" hangingPunct="1">
              <a:lnSpc>
                <a:spcPct val="150000"/>
              </a:lnSpc>
            </a:pPr>
            <a:r>
              <a:rPr lang="en-US" sz="2837" b="1" dirty="0" err="1">
                <a:latin typeface="Helvetica" charset="0"/>
                <a:cs typeface="Helvetica" charset="0"/>
              </a:rPr>
              <a:t>Duis</a:t>
            </a:r>
            <a:r>
              <a:rPr lang="en-US" sz="2837" b="1" dirty="0">
                <a:latin typeface="Helvetica" charset="0"/>
                <a:cs typeface="Helvetica" charset="0"/>
              </a:rPr>
              <a:t> </a:t>
            </a:r>
            <a:r>
              <a:rPr lang="en-US" sz="2837" b="1" dirty="0" err="1">
                <a:latin typeface="Helvetica" charset="0"/>
                <a:cs typeface="Helvetica" charset="0"/>
              </a:rPr>
              <a:t>aute</a:t>
            </a:r>
            <a:r>
              <a:rPr lang="en-US" sz="2837" b="1" dirty="0">
                <a:latin typeface="Helvetica" charset="0"/>
                <a:cs typeface="Helvetica" charset="0"/>
              </a:rPr>
              <a:t> </a:t>
            </a:r>
            <a:r>
              <a:rPr lang="en-US" sz="2837" b="1" dirty="0" err="1">
                <a:latin typeface="Helvetica" charset="0"/>
                <a:cs typeface="Helvetica" charset="0"/>
              </a:rPr>
              <a:t>irure</a:t>
            </a:r>
            <a:r>
              <a:rPr lang="en-US" sz="2837" b="1" dirty="0">
                <a:latin typeface="Helvetica" charset="0"/>
                <a:cs typeface="Helvetica" charset="0"/>
              </a:rPr>
              <a:t> dolor in </a:t>
            </a:r>
            <a:r>
              <a:rPr lang="en-US" sz="2837" b="1" dirty="0" err="1">
                <a:latin typeface="Helvetica" charset="0"/>
                <a:cs typeface="Helvetica" charset="0"/>
              </a:rPr>
              <a:t>reprehenderit</a:t>
            </a:r>
            <a:r>
              <a:rPr lang="en-US" sz="2837" b="1" dirty="0">
                <a:latin typeface="Helvetica" charset="0"/>
                <a:cs typeface="Helvetica" charset="0"/>
              </a:rPr>
              <a:t> in </a:t>
            </a:r>
            <a:r>
              <a:rPr lang="en-US" sz="2837" b="1" dirty="0" err="1">
                <a:latin typeface="Helvetica" charset="0"/>
                <a:cs typeface="Helvetica" charset="0"/>
              </a:rPr>
              <a:t>voluptate</a:t>
            </a:r>
            <a:r>
              <a:rPr lang="en-US" sz="2837" b="1" dirty="0">
                <a:latin typeface="Helvetica" charset="0"/>
                <a:cs typeface="Helvetica" charset="0"/>
              </a:rPr>
              <a:t> </a:t>
            </a:r>
            <a:r>
              <a:rPr lang="en-US" sz="2837" b="1" dirty="0" err="1">
                <a:latin typeface="Helvetica" charset="0"/>
                <a:cs typeface="Helvetica" charset="0"/>
              </a:rPr>
              <a:t>velit</a:t>
            </a:r>
            <a:r>
              <a:rPr lang="en-US" sz="2837" b="1" dirty="0">
                <a:latin typeface="Helvetica" charset="0"/>
                <a:cs typeface="Helvetica" charset="0"/>
              </a:rPr>
              <a:t> </a:t>
            </a:r>
            <a:r>
              <a:rPr lang="en-US" sz="2837" b="1" dirty="0" err="1">
                <a:latin typeface="Helvetica" charset="0"/>
                <a:cs typeface="Helvetica" charset="0"/>
              </a:rPr>
              <a:t>esse</a:t>
            </a:r>
            <a:r>
              <a:rPr lang="en-US" sz="2837" b="1" dirty="0">
                <a:latin typeface="Helvetica" charset="0"/>
                <a:cs typeface="Helvetica" charset="0"/>
              </a:rPr>
              <a:t> </a:t>
            </a:r>
            <a:r>
              <a:rPr lang="en-US" sz="2837" b="1" dirty="0" err="1">
                <a:latin typeface="Helvetica" charset="0"/>
                <a:cs typeface="Helvetica" charset="0"/>
              </a:rPr>
              <a:t>cillum</a:t>
            </a:r>
            <a:r>
              <a:rPr lang="en-US" sz="2837" b="1" dirty="0">
                <a:latin typeface="Helvetica" charset="0"/>
                <a:cs typeface="Helvetica" charset="0"/>
              </a:rPr>
              <a:t> </a:t>
            </a:r>
            <a:r>
              <a:rPr lang="en-US" sz="2837" b="1" dirty="0" err="1">
                <a:latin typeface="Helvetica" charset="0"/>
                <a:cs typeface="Helvetica" charset="0"/>
              </a:rPr>
              <a:t>dolore</a:t>
            </a:r>
            <a:r>
              <a:rPr lang="en-US" sz="2837" b="1" dirty="0">
                <a:latin typeface="Helvetica" charset="0"/>
                <a:cs typeface="Helvetica" charset="0"/>
              </a:rPr>
              <a:t> </a:t>
            </a:r>
            <a:r>
              <a:rPr lang="en-US" sz="2837" b="1" dirty="0" err="1">
                <a:latin typeface="Helvetica" charset="0"/>
                <a:cs typeface="Helvetica" charset="0"/>
              </a:rPr>
              <a:t>eu</a:t>
            </a:r>
            <a:r>
              <a:rPr lang="en-US" sz="2837" b="1" dirty="0">
                <a:latin typeface="Helvetica" charset="0"/>
                <a:cs typeface="Helvetica" charset="0"/>
              </a:rPr>
              <a:t> </a:t>
            </a:r>
            <a:r>
              <a:rPr lang="en-US" sz="2837" b="1" dirty="0" err="1">
                <a:latin typeface="Helvetica" charset="0"/>
                <a:cs typeface="Helvetica" charset="0"/>
              </a:rPr>
              <a:t>fugiat</a:t>
            </a:r>
            <a:r>
              <a:rPr lang="en-US" sz="2837" b="1" dirty="0">
                <a:latin typeface="Helvetica" charset="0"/>
                <a:cs typeface="Helvetica" charset="0"/>
              </a:rPr>
              <a:t> </a:t>
            </a:r>
            <a:r>
              <a:rPr lang="en-US" sz="2837" b="1" dirty="0" err="1">
                <a:latin typeface="Helvetica" charset="0"/>
                <a:cs typeface="Helvetica" charset="0"/>
              </a:rPr>
              <a:t>nulla</a:t>
            </a:r>
            <a:r>
              <a:rPr lang="en-US" sz="2837" b="1" dirty="0">
                <a:latin typeface="Helvetica" charset="0"/>
                <a:cs typeface="Helvetica" charset="0"/>
              </a:rPr>
              <a:t> </a:t>
            </a:r>
            <a:r>
              <a:rPr lang="en-US" sz="2837" b="1" dirty="0" err="1">
                <a:latin typeface="Helvetica" charset="0"/>
                <a:cs typeface="Helvetica" charset="0"/>
              </a:rPr>
              <a:t>pariatur</a:t>
            </a:r>
            <a:r>
              <a:rPr lang="en-US" sz="2837" b="1" dirty="0">
                <a:latin typeface="Helvetica" charset="0"/>
                <a:cs typeface="Helvetica" charset="0"/>
              </a:rPr>
              <a:t> </a:t>
            </a:r>
            <a:r>
              <a:rPr lang="en-US" sz="2837" b="1" dirty="0" err="1">
                <a:latin typeface="Helvetica" charset="0"/>
                <a:cs typeface="Helvetica" charset="0"/>
              </a:rPr>
              <a:t>aute</a:t>
            </a:r>
            <a:r>
              <a:rPr lang="en-US" sz="2837" b="1" dirty="0">
                <a:latin typeface="Helvetica" charset="0"/>
                <a:cs typeface="Helvetica" charset="0"/>
              </a:rPr>
              <a:t> </a:t>
            </a:r>
            <a:r>
              <a:rPr lang="en-US" sz="2837" b="1" dirty="0" err="1">
                <a:latin typeface="Helvetica" charset="0"/>
                <a:cs typeface="Helvetica" charset="0"/>
              </a:rPr>
              <a:t>irure</a:t>
            </a:r>
            <a:r>
              <a:rPr lang="en-US" sz="2837" b="1" dirty="0">
                <a:latin typeface="Helvetica" charset="0"/>
                <a:cs typeface="Helvetica" charset="0"/>
              </a:rPr>
              <a:t> dolor in </a:t>
            </a:r>
            <a:r>
              <a:rPr lang="en-US" sz="2837" b="1" dirty="0" err="1">
                <a:latin typeface="Helvetica" charset="0"/>
                <a:cs typeface="Helvetica" charset="0"/>
              </a:rPr>
              <a:t>voluptate</a:t>
            </a:r>
            <a:r>
              <a:rPr lang="en-US" sz="2837" b="1" dirty="0">
                <a:latin typeface="Helvetica" charset="0"/>
                <a:cs typeface="Helvetica" charset="0"/>
              </a:rPr>
              <a:t> </a:t>
            </a:r>
            <a:r>
              <a:rPr lang="en-US" sz="2837" b="1" dirty="0" err="1">
                <a:latin typeface="Helvetica" charset="0"/>
                <a:cs typeface="Helvetica" charset="0"/>
              </a:rPr>
              <a:t>velit</a:t>
            </a:r>
            <a:r>
              <a:rPr lang="en-US" sz="2837" b="1" dirty="0">
                <a:latin typeface="Helvetica" charset="0"/>
                <a:cs typeface="Helvetica" charset="0"/>
              </a:rPr>
              <a:t>. </a:t>
            </a:r>
            <a:endParaRPr lang="en-US" sz="2837" b="1" dirty="0"/>
          </a:p>
        </p:txBody>
      </p:sp>
      <p:sp>
        <p:nvSpPr>
          <p:cNvPr id="31" name="Rectangle 68"/>
          <p:cNvSpPr>
            <a:spLocks noChangeArrowheads="1"/>
          </p:cNvSpPr>
          <p:nvPr/>
        </p:nvSpPr>
        <p:spPr bwMode="auto">
          <a:xfrm>
            <a:off x="11597419" y="34173662"/>
            <a:ext cx="9322661" cy="2431999"/>
          </a:xfrm>
          <a:prstGeom prst="rect">
            <a:avLst/>
          </a:prstGeom>
          <a:solidFill>
            <a:srgbClr val="B4D5E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1944966"/>
            <a:endParaRPr lang="en-US" sz="9398"/>
          </a:p>
        </p:txBody>
      </p:sp>
      <p:sp>
        <p:nvSpPr>
          <p:cNvPr id="32" name="TextBox 69"/>
          <p:cNvSpPr txBox="1">
            <a:spLocks noChangeArrowheads="1"/>
          </p:cNvSpPr>
          <p:nvPr/>
        </p:nvSpPr>
        <p:spPr bwMode="auto">
          <a:xfrm>
            <a:off x="12002750" y="34218701"/>
            <a:ext cx="8506366" cy="1975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2200">
                <a:solidFill>
                  <a:schemeClr val="tx2"/>
                </a:solidFill>
                <a:latin typeface="Arial" charset="0"/>
                <a:ea typeface="ＭＳ Ｐゴシック" charset="0"/>
                <a:cs typeface="ＭＳ Ｐゴシック" charset="0"/>
              </a:defRPr>
            </a:lvl1pPr>
            <a:lvl2pPr marL="742950" indent="-285750" eaLnBrk="0" hangingPunct="0">
              <a:defRPr sz="22200">
                <a:solidFill>
                  <a:schemeClr val="tx2"/>
                </a:solidFill>
                <a:latin typeface="Arial" charset="0"/>
                <a:ea typeface="ＭＳ Ｐゴシック" charset="0"/>
              </a:defRPr>
            </a:lvl2pPr>
            <a:lvl3pPr marL="1143000" indent="-228600" eaLnBrk="0" hangingPunct="0">
              <a:defRPr sz="22200">
                <a:solidFill>
                  <a:schemeClr val="tx2"/>
                </a:solidFill>
                <a:latin typeface="Arial" charset="0"/>
                <a:ea typeface="ＭＳ Ｐゴシック" charset="0"/>
              </a:defRPr>
            </a:lvl3pPr>
            <a:lvl4pPr marL="1600200" indent="-228600" eaLnBrk="0" hangingPunct="0">
              <a:defRPr sz="22200">
                <a:solidFill>
                  <a:schemeClr val="tx2"/>
                </a:solidFill>
                <a:latin typeface="Arial" charset="0"/>
                <a:ea typeface="ＭＳ Ｐゴシック" charset="0"/>
              </a:defRPr>
            </a:lvl4pPr>
            <a:lvl5pPr marL="2057400" indent="-228600" eaLnBrk="0" hangingPunct="0">
              <a:defRPr sz="22200">
                <a:solidFill>
                  <a:schemeClr val="tx2"/>
                </a:solidFill>
                <a:latin typeface="Arial" charset="0"/>
                <a:ea typeface="ＭＳ Ｐゴシック" charset="0"/>
              </a:defRPr>
            </a:lvl5pPr>
            <a:lvl6pPr marL="2514600" indent="-228600" algn="ctr" eaLnBrk="0" fontAlgn="base" hangingPunct="0">
              <a:spcBef>
                <a:spcPct val="0"/>
              </a:spcBef>
              <a:spcAft>
                <a:spcPct val="0"/>
              </a:spcAft>
              <a:defRPr sz="22200">
                <a:solidFill>
                  <a:schemeClr val="tx2"/>
                </a:solidFill>
                <a:latin typeface="Arial" charset="0"/>
                <a:ea typeface="ＭＳ Ｐゴシック" charset="0"/>
              </a:defRPr>
            </a:lvl6pPr>
            <a:lvl7pPr marL="2971800" indent="-228600" algn="ctr" eaLnBrk="0" fontAlgn="base" hangingPunct="0">
              <a:spcBef>
                <a:spcPct val="0"/>
              </a:spcBef>
              <a:spcAft>
                <a:spcPct val="0"/>
              </a:spcAft>
              <a:defRPr sz="22200">
                <a:solidFill>
                  <a:schemeClr val="tx2"/>
                </a:solidFill>
                <a:latin typeface="Arial" charset="0"/>
                <a:ea typeface="ＭＳ Ｐゴシック" charset="0"/>
              </a:defRPr>
            </a:lvl7pPr>
            <a:lvl8pPr marL="3429000" indent="-228600" algn="ctr" eaLnBrk="0" fontAlgn="base" hangingPunct="0">
              <a:spcBef>
                <a:spcPct val="0"/>
              </a:spcBef>
              <a:spcAft>
                <a:spcPct val="0"/>
              </a:spcAft>
              <a:defRPr sz="22200">
                <a:solidFill>
                  <a:schemeClr val="tx2"/>
                </a:solidFill>
                <a:latin typeface="Arial" charset="0"/>
                <a:ea typeface="ＭＳ Ｐゴシック" charset="0"/>
              </a:defRPr>
            </a:lvl8pPr>
            <a:lvl9pPr marL="3886200" indent="-228600" algn="ctr" eaLnBrk="0" fontAlgn="base" hangingPunct="0">
              <a:spcBef>
                <a:spcPct val="0"/>
              </a:spcBef>
              <a:spcAft>
                <a:spcPct val="0"/>
              </a:spcAft>
              <a:defRPr sz="22200">
                <a:solidFill>
                  <a:schemeClr val="tx2"/>
                </a:solidFill>
                <a:latin typeface="Arial" charset="0"/>
                <a:ea typeface="ＭＳ Ｐゴシック" charset="0"/>
              </a:defRPr>
            </a:lvl9pPr>
          </a:lstStyle>
          <a:p>
            <a:pPr algn="l" eaLnBrk="1" hangingPunct="1">
              <a:lnSpc>
                <a:spcPct val="150000"/>
              </a:lnSpc>
            </a:pPr>
            <a:r>
              <a:rPr lang="en-US" sz="2837" b="1" dirty="0" err="1">
                <a:latin typeface="Helvetica" charset="0"/>
                <a:cs typeface="Helvetica" charset="0"/>
              </a:rPr>
              <a:t>Duis</a:t>
            </a:r>
            <a:r>
              <a:rPr lang="en-US" sz="2837" b="1" dirty="0">
                <a:latin typeface="Helvetica" charset="0"/>
                <a:cs typeface="Helvetica" charset="0"/>
              </a:rPr>
              <a:t> </a:t>
            </a:r>
            <a:r>
              <a:rPr lang="en-US" sz="2837" b="1" dirty="0" err="1">
                <a:latin typeface="Helvetica" charset="0"/>
                <a:cs typeface="Helvetica" charset="0"/>
              </a:rPr>
              <a:t>aute</a:t>
            </a:r>
            <a:r>
              <a:rPr lang="en-US" sz="2837" b="1" dirty="0">
                <a:latin typeface="Helvetica" charset="0"/>
                <a:cs typeface="Helvetica" charset="0"/>
              </a:rPr>
              <a:t> </a:t>
            </a:r>
            <a:r>
              <a:rPr lang="en-US" sz="2837" b="1" dirty="0" err="1">
                <a:latin typeface="Helvetica" charset="0"/>
                <a:cs typeface="Helvetica" charset="0"/>
              </a:rPr>
              <a:t>irure</a:t>
            </a:r>
            <a:r>
              <a:rPr lang="en-US" sz="2837" b="1" dirty="0">
                <a:latin typeface="Helvetica" charset="0"/>
                <a:cs typeface="Helvetica" charset="0"/>
              </a:rPr>
              <a:t> dolor in </a:t>
            </a:r>
            <a:r>
              <a:rPr lang="en-US" sz="2837" b="1" dirty="0" err="1">
                <a:latin typeface="Helvetica" charset="0"/>
                <a:cs typeface="Helvetica" charset="0"/>
              </a:rPr>
              <a:t>reprehenderit</a:t>
            </a:r>
            <a:r>
              <a:rPr lang="en-US" sz="2837" b="1" dirty="0">
                <a:latin typeface="Helvetica" charset="0"/>
                <a:cs typeface="Helvetica" charset="0"/>
              </a:rPr>
              <a:t> in </a:t>
            </a:r>
            <a:r>
              <a:rPr lang="en-US" sz="2837" b="1" dirty="0" err="1">
                <a:latin typeface="Helvetica" charset="0"/>
                <a:cs typeface="Helvetica" charset="0"/>
              </a:rPr>
              <a:t>voluptate</a:t>
            </a:r>
            <a:r>
              <a:rPr lang="en-US" sz="2837" b="1" dirty="0">
                <a:latin typeface="Helvetica" charset="0"/>
                <a:cs typeface="Helvetica" charset="0"/>
              </a:rPr>
              <a:t> </a:t>
            </a:r>
            <a:r>
              <a:rPr lang="en-US" sz="2837" b="1" dirty="0" err="1">
                <a:latin typeface="Helvetica" charset="0"/>
                <a:cs typeface="Helvetica" charset="0"/>
              </a:rPr>
              <a:t>velit</a:t>
            </a:r>
            <a:r>
              <a:rPr lang="en-US" sz="2837" b="1" dirty="0">
                <a:latin typeface="Helvetica" charset="0"/>
                <a:cs typeface="Helvetica" charset="0"/>
              </a:rPr>
              <a:t> </a:t>
            </a:r>
            <a:r>
              <a:rPr lang="en-US" sz="2837" b="1" dirty="0" err="1">
                <a:latin typeface="Helvetica" charset="0"/>
                <a:cs typeface="Helvetica" charset="0"/>
              </a:rPr>
              <a:t>esse</a:t>
            </a:r>
            <a:r>
              <a:rPr lang="en-US" sz="2837" b="1" dirty="0">
                <a:latin typeface="Helvetica" charset="0"/>
                <a:cs typeface="Helvetica" charset="0"/>
              </a:rPr>
              <a:t> </a:t>
            </a:r>
            <a:r>
              <a:rPr lang="en-US" sz="2837" b="1" dirty="0" err="1">
                <a:latin typeface="Helvetica" charset="0"/>
                <a:cs typeface="Helvetica" charset="0"/>
              </a:rPr>
              <a:t>cillum</a:t>
            </a:r>
            <a:r>
              <a:rPr lang="en-US" sz="2837" b="1" dirty="0">
                <a:latin typeface="Helvetica" charset="0"/>
                <a:cs typeface="Helvetica" charset="0"/>
              </a:rPr>
              <a:t> </a:t>
            </a:r>
            <a:r>
              <a:rPr lang="en-US" sz="2837" b="1" dirty="0" err="1">
                <a:latin typeface="Helvetica" charset="0"/>
                <a:cs typeface="Helvetica" charset="0"/>
              </a:rPr>
              <a:t>dolore</a:t>
            </a:r>
            <a:r>
              <a:rPr lang="en-US" sz="2837" b="1" dirty="0">
                <a:latin typeface="Helvetica" charset="0"/>
                <a:cs typeface="Helvetica" charset="0"/>
              </a:rPr>
              <a:t> </a:t>
            </a:r>
            <a:r>
              <a:rPr lang="en-US" sz="2837" b="1" dirty="0" err="1">
                <a:latin typeface="Helvetica" charset="0"/>
                <a:cs typeface="Helvetica" charset="0"/>
              </a:rPr>
              <a:t>eu</a:t>
            </a:r>
            <a:r>
              <a:rPr lang="en-US" sz="2837" b="1" dirty="0">
                <a:latin typeface="Helvetica" charset="0"/>
                <a:cs typeface="Helvetica" charset="0"/>
              </a:rPr>
              <a:t> </a:t>
            </a:r>
            <a:r>
              <a:rPr lang="en-US" sz="2837" b="1" dirty="0" err="1">
                <a:latin typeface="Helvetica" charset="0"/>
                <a:cs typeface="Helvetica" charset="0"/>
              </a:rPr>
              <a:t>fugiat</a:t>
            </a:r>
            <a:r>
              <a:rPr lang="en-US" sz="2837" b="1" dirty="0">
                <a:latin typeface="Helvetica" charset="0"/>
                <a:cs typeface="Helvetica" charset="0"/>
              </a:rPr>
              <a:t> </a:t>
            </a:r>
            <a:r>
              <a:rPr lang="en-US" sz="2837" b="1" dirty="0" err="1">
                <a:latin typeface="Helvetica" charset="0"/>
                <a:cs typeface="Helvetica" charset="0"/>
              </a:rPr>
              <a:t>nulla</a:t>
            </a:r>
            <a:r>
              <a:rPr lang="en-US" sz="2837" b="1" dirty="0">
                <a:latin typeface="Helvetica" charset="0"/>
                <a:cs typeface="Helvetica" charset="0"/>
              </a:rPr>
              <a:t> </a:t>
            </a:r>
            <a:r>
              <a:rPr lang="en-US" sz="2837" b="1" dirty="0" err="1">
                <a:latin typeface="Helvetica" charset="0"/>
                <a:cs typeface="Helvetica" charset="0"/>
              </a:rPr>
              <a:t>pariatur</a:t>
            </a:r>
            <a:r>
              <a:rPr lang="en-US" sz="2837" b="1" dirty="0">
                <a:latin typeface="Helvetica" charset="0"/>
                <a:cs typeface="Helvetica" charset="0"/>
              </a:rPr>
              <a:t> </a:t>
            </a:r>
            <a:r>
              <a:rPr lang="en-US" sz="2837" b="1" dirty="0" err="1">
                <a:latin typeface="Helvetica" charset="0"/>
                <a:cs typeface="Helvetica" charset="0"/>
              </a:rPr>
              <a:t>esse</a:t>
            </a:r>
            <a:r>
              <a:rPr lang="en-US" sz="2837" b="1" dirty="0">
                <a:latin typeface="Helvetica" charset="0"/>
                <a:cs typeface="Helvetica" charset="0"/>
              </a:rPr>
              <a:t> </a:t>
            </a:r>
            <a:r>
              <a:rPr lang="en-US" sz="2837" b="1" dirty="0" err="1">
                <a:latin typeface="Helvetica" charset="0"/>
                <a:cs typeface="Helvetica" charset="0"/>
              </a:rPr>
              <a:t>cillum</a:t>
            </a:r>
            <a:r>
              <a:rPr lang="en-US" sz="2837" b="1" dirty="0"/>
              <a:t>. </a:t>
            </a:r>
          </a:p>
        </p:txBody>
      </p:sp>
      <p:sp>
        <p:nvSpPr>
          <p:cNvPr id="33" name="TextBox 71"/>
          <p:cNvSpPr txBox="1">
            <a:spLocks noChangeArrowheads="1"/>
          </p:cNvSpPr>
          <p:nvPr/>
        </p:nvSpPr>
        <p:spPr bwMode="auto">
          <a:xfrm>
            <a:off x="22406301" y="10861374"/>
            <a:ext cx="9322661" cy="1975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2200">
                <a:solidFill>
                  <a:schemeClr val="tx2"/>
                </a:solidFill>
                <a:latin typeface="Arial" charset="0"/>
                <a:ea typeface="ＭＳ Ｐゴシック" charset="0"/>
                <a:cs typeface="ＭＳ Ｐゴシック" charset="0"/>
              </a:defRPr>
            </a:lvl1pPr>
            <a:lvl2pPr marL="742950" indent="-285750" eaLnBrk="0" hangingPunct="0">
              <a:defRPr sz="22200">
                <a:solidFill>
                  <a:schemeClr val="tx2"/>
                </a:solidFill>
                <a:latin typeface="Arial" charset="0"/>
                <a:ea typeface="ＭＳ Ｐゴシック" charset="0"/>
              </a:defRPr>
            </a:lvl2pPr>
            <a:lvl3pPr marL="1143000" indent="-228600" eaLnBrk="0" hangingPunct="0">
              <a:defRPr sz="22200">
                <a:solidFill>
                  <a:schemeClr val="tx2"/>
                </a:solidFill>
                <a:latin typeface="Arial" charset="0"/>
                <a:ea typeface="ＭＳ Ｐゴシック" charset="0"/>
              </a:defRPr>
            </a:lvl3pPr>
            <a:lvl4pPr marL="1600200" indent="-228600" eaLnBrk="0" hangingPunct="0">
              <a:defRPr sz="22200">
                <a:solidFill>
                  <a:schemeClr val="tx2"/>
                </a:solidFill>
                <a:latin typeface="Arial" charset="0"/>
                <a:ea typeface="ＭＳ Ｐゴシック" charset="0"/>
              </a:defRPr>
            </a:lvl4pPr>
            <a:lvl5pPr marL="2057400" indent="-228600" eaLnBrk="0" hangingPunct="0">
              <a:defRPr sz="22200">
                <a:solidFill>
                  <a:schemeClr val="tx2"/>
                </a:solidFill>
                <a:latin typeface="Arial" charset="0"/>
                <a:ea typeface="ＭＳ Ｐゴシック" charset="0"/>
              </a:defRPr>
            </a:lvl5pPr>
            <a:lvl6pPr marL="2514600" indent="-228600" algn="ctr" eaLnBrk="0" fontAlgn="base" hangingPunct="0">
              <a:spcBef>
                <a:spcPct val="0"/>
              </a:spcBef>
              <a:spcAft>
                <a:spcPct val="0"/>
              </a:spcAft>
              <a:defRPr sz="22200">
                <a:solidFill>
                  <a:schemeClr val="tx2"/>
                </a:solidFill>
                <a:latin typeface="Arial" charset="0"/>
                <a:ea typeface="ＭＳ Ｐゴシック" charset="0"/>
              </a:defRPr>
            </a:lvl6pPr>
            <a:lvl7pPr marL="2971800" indent="-228600" algn="ctr" eaLnBrk="0" fontAlgn="base" hangingPunct="0">
              <a:spcBef>
                <a:spcPct val="0"/>
              </a:spcBef>
              <a:spcAft>
                <a:spcPct val="0"/>
              </a:spcAft>
              <a:defRPr sz="22200">
                <a:solidFill>
                  <a:schemeClr val="tx2"/>
                </a:solidFill>
                <a:latin typeface="Arial" charset="0"/>
                <a:ea typeface="ＭＳ Ｐゴシック" charset="0"/>
              </a:defRPr>
            </a:lvl7pPr>
            <a:lvl8pPr marL="3429000" indent="-228600" algn="ctr" eaLnBrk="0" fontAlgn="base" hangingPunct="0">
              <a:spcBef>
                <a:spcPct val="0"/>
              </a:spcBef>
              <a:spcAft>
                <a:spcPct val="0"/>
              </a:spcAft>
              <a:defRPr sz="22200">
                <a:solidFill>
                  <a:schemeClr val="tx2"/>
                </a:solidFill>
                <a:latin typeface="Arial" charset="0"/>
                <a:ea typeface="ＭＳ Ｐゴシック" charset="0"/>
              </a:defRPr>
            </a:lvl8pPr>
            <a:lvl9pPr marL="3886200" indent="-228600" algn="ctr" eaLnBrk="0" fontAlgn="base" hangingPunct="0">
              <a:spcBef>
                <a:spcPct val="0"/>
              </a:spcBef>
              <a:spcAft>
                <a:spcPct val="0"/>
              </a:spcAft>
              <a:defRPr sz="22200">
                <a:solidFill>
                  <a:schemeClr val="tx2"/>
                </a:solidFill>
                <a:latin typeface="Arial" charset="0"/>
                <a:ea typeface="ＭＳ Ｐゴシック" charset="0"/>
              </a:defRPr>
            </a:lvl9pPr>
          </a:lstStyle>
          <a:p>
            <a:pPr algn="l" eaLnBrk="1" hangingPunct="1">
              <a:lnSpc>
                <a:spcPct val="150000"/>
              </a:lnSpc>
            </a:pPr>
            <a:r>
              <a:rPr lang="en-US" sz="2837" dirty="0">
                <a:latin typeface="Helvetica" charset="0"/>
                <a:cs typeface="Helvetica" charset="0"/>
              </a:rPr>
              <a:t>Nisi </a:t>
            </a:r>
            <a:r>
              <a:rPr lang="en-US" sz="2837" dirty="0" err="1">
                <a:latin typeface="Helvetica" charset="0"/>
                <a:cs typeface="Helvetica" charset="0"/>
              </a:rPr>
              <a:t>ut</a:t>
            </a:r>
            <a:r>
              <a:rPr lang="en-US" sz="2837" dirty="0">
                <a:latin typeface="Helvetica" charset="0"/>
                <a:cs typeface="Helvetica" charset="0"/>
              </a:rPr>
              <a:t> </a:t>
            </a:r>
            <a:r>
              <a:rPr lang="en-US" sz="2837" dirty="0" err="1">
                <a:latin typeface="Helvetica" charset="0"/>
                <a:cs typeface="Helvetica" charset="0"/>
              </a:rPr>
              <a:t>aliquip</a:t>
            </a:r>
            <a:r>
              <a:rPr lang="en-US" sz="2837" dirty="0">
                <a:latin typeface="Helvetica" charset="0"/>
                <a:cs typeface="Helvetica" charset="0"/>
              </a:rPr>
              <a:t> ex </a:t>
            </a:r>
            <a:r>
              <a:rPr lang="en-US" sz="2837" dirty="0" err="1">
                <a:latin typeface="Helvetica" charset="0"/>
                <a:cs typeface="Helvetica" charset="0"/>
              </a:rPr>
              <a:t>ea</a:t>
            </a:r>
            <a:r>
              <a:rPr lang="en-US" sz="2837" dirty="0">
                <a:latin typeface="Helvetica" charset="0"/>
                <a:cs typeface="Helvetica" charset="0"/>
              </a:rPr>
              <a:t> </a:t>
            </a:r>
            <a:r>
              <a:rPr lang="en-US" sz="2837" dirty="0" err="1">
                <a:latin typeface="Helvetica" charset="0"/>
                <a:cs typeface="Helvetica" charset="0"/>
              </a:rPr>
              <a:t>commodo</a:t>
            </a:r>
            <a:r>
              <a:rPr lang="en-US" sz="2837" dirty="0">
                <a:latin typeface="Helvetica" charset="0"/>
                <a:cs typeface="Helvetica" charset="0"/>
              </a:rPr>
              <a:t> </a:t>
            </a:r>
            <a:r>
              <a:rPr lang="en-US" sz="2837" dirty="0" err="1">
                <a:latin typeface="Helvetica" charset="0"/>
                <a:cs typeface="Helvetica" charset="0"/>
              </a:rPr>
              <a:t>consequat</a:t>
            </a:r>
            <a:r>
              <a:rPr lang="en-US" sz="2837" dirty="0">
                <a:latin typeface="Helvetica" charset="0"/>
                <a:cs typeface="Helvetica" charset="0"/>
              </a:rPr>
              <a:t>. </a:t>
            </a:r>
            <a:r>
              <a:rPr lang="en-US" sz="2837" dirty="0" err="1">
                <a:latin typeface="Helvetica" charset="0"/>
                <a:cs typeface="Helvetica" charset="0"/>
              </a:rPr>
              <a:t>Duis</a:t>
            </a:r>
            <a:r>
              <a:rPr lang="en-US" sz="2837" dirty="0">
                <a:latin typeface="Helvetica" charset="0"/>
                <a:cs typeface="Helvetica" charset="0"/>
              </a:rPr>
              <a:t> </a:t>
            </a:r>
            <a:r>
              <a:rPr lang="en-US" sz="2837" dirty="0" err="1">
                <a:latin typeface="Helvetica" charset="0"/>
                <a:cs typeface="Helvetica" charset="0"/>
              </a:rPr>
              <a:t>aute</a:t>
            </a:r>
            <a:r>
              <a:rPr lang="en-US" sz="2837" dirty="0">
                <a:latin typeface="Helvetica" charset="0"/>
                <a:cs typeface="Helvetica" charset="0"/>
              </a:rPr>
              <a:t> </a:t>
            </a:r>
            <a:r>
              <a:rPr lang="en-US" sz="2837" dirty="0" err="1">
                <a:latin typeface="Helvetica" charset="0"/>
                <a:cs typeface="Helvetica" charset="0"/>
              </a:rPr>
              <a:t>irure</a:t>
            </a:r>
            <a:r>
              <a:rPr lang="en-US" sz="2837" dirty="0">
                <a:latin typeface="Helvetica" charset="0"/>
                <a:cs typeface="Helvetica" charset="0"/>
              </a:rPr>
              <a:t> dolor in </a:t>
            </a:r>
            <a:r>
              <a:rPr lang="en-US" sz="2837" dirty="0" err="1">
                <a:latin typeface="Helvetica" charset="0"/>
                <a:cs typeface="Helvetica" charset="0"/>
              </a:rPr>
              <a:t>reprehenderit</a:t>
            </a:r>
            <a:r>
              <a:rPr lang="en-US" sz="2837" dirty="0">
                <a:latin typeface="Helvetica" charset="0"/>
                <a:cs typeface="Helvetica" charset="0"/>
              </a:rPr>
              <a:t> in </a:t>
            </a:r>
            <a:r>
              <a:rPr lang="en-US" sz="2837" dirty="0" err="1">
                <a:latin typeface="Helvetica" charset="0"/>
                <a:cs typeface="Helvetica" charset="0"/>
              </a:rPr>
              <a:t>voluptate</a:t>
            </a:r>
            <a:r>
              <a:rPr lang="en-US" sz="2837" dirty="0">
                <a:latin typeface="Helvetica" charset="0"/>
                <a:cs typeface="Helvetica" charset="0"/>
              </a:rPr>
              <a:t> </a:t>
            </a:r>
            <a:r>
              <a:rPr lang="en-US" sz="2837" dirty="0" err="1">
                <a:latin typeface="Helvetica" charset="0"/>
                <a:cs typeface="Helvetica" charset="0"/>
              </a:rPr>
              <a:t>velit</a:t>
            </a:r>
            <a:r>
              <a:rPr lang="en-US" sz="2837" dirty="0">
                <a:latin typeface="Helvetica" charset="0"/>
                <a:cs typeface="Helvetica" charset="0"/>
              </a:rPr>
              <a:t>. </a:t>
            </a:r>
            <a:r>
              <a:rPr lang="en-US" sz="2837" dirty="0" err="1">
                <a:latin typeface="Helvetica" charset="0"/>
                <a:cs typeface="Helvetica" charset="0"/>
              </a:rPr>
              <a:t>Duis</a:t>
            </a:r>
            <a:r>
              <a:rPr lang="en-US" sz="2837" dirty="0">
                <a:latin typeface="Helvetica" charset="0"/>
                <a:cs typeface="Helvetica" charset="0"/>
              </a:rPr>
              <a:t> </a:t>
            </a:r>
            <a:r>
              <a:rPr lang="en-US" sz="2837" dirty="0" err="1">
                <a:latin typeface="Helvetica" charset="0"/>
                <a:cs typeface="Helvetica" charset="0"/>
              </a:rPr>
              <a:t>aute</a:t>
            </a:r>
            <a:r>
              <a:rPr lang="en-US" sz="2837" dirty="0">
                <a:latin typeface="Helvetica" charset="0"/>
                <a:cs typeface="Helvetica" charset="0"/>
              </a:rPr>
              <a:t> </a:t>
            </a:r>
            <a:r>
              <a:rPr lang="en-US" sz="2837" dirty="0" err="1">
                <a:latin typeface="Helvetica" charset="0"/>
                <a:cs typeface="Helvetica" charset="0"/>
              </a:rPr>
              <a:t>irure</a:t>
            </a:r>
            <a:r>
              <a:rPr lang="en-US" sz="2837" dirty="0">
                <a:latin typeface="Helvetica" charset="0"/>
                <a:cs typeface="Helvetica" charset="0"/>
              </a:rPr>
              <a:t> dolor in </a:t>
            </a:r>
            <a:r>
              <a:rPr lang="en-US" sz="2837" dirty="0" err="1">
                <a:latin typeface="Helvetica" charset="0"/>
                <a:cs typeface="Helvetica" charset="0"/>
              </a:rPr>
              <a:t>reprehenderit</a:t>
            </a:r>
            <a:r>
              <a:rPr lang="en-US" sz="2837" dirty="0">
                <a:latin typeface="Helvetica" charset="0"/>
                <a:cs typeface="Helvetica" charset="0"/>
              </a:rPr>
              <a:t> in </a:t>
            </a:r>
            <a:r>
              <a:rPr lang="en-US" sz="2837" dirty="0" err="1">
                <a:latin typeface="Helvetica" charset="0"/>
                <a:cs typeface="Helvetica" charset="0"/>
              </a:rPr>
              <a:t>voluptate</a:t>
            </a:r>
            <a:r>
              <a:rPr lang="en-US" sz="2837" dirty="0">
                <a:latin typeface="Helvetica" charset="0"/>
                <a:cs typeface="Helvetica" charset="0"/>
              </a:rPr>
              <a:t> </a:t>
            </a:r>
            <a:r>
              <a:rPr lang="en-US" sz="2837" dirty="0" err="1">
                <a:latin typeface="Helvetica" charset="0"/>
                <a:cs typeface="Helvetica" charset="0"/>
              </a:rPr>
              <a:t>velit</a:t>
            </a:r>
            <a:r>
              <a:rPr lang="en-US" sz="2837" dirty="0">
                <a:latin typeface="Helvetica" charset="0"/>
                <a:cs typeface="Helvetica" charset="0"/>
              </a:rPr>
              <a:t> </a:t>
            </a:r>
            <a:r>
              <a:rPr lang="en-US" sz="2837" dirty="0" err="1">
                <a:latin typeface="Helvetica" charset="0"/>
                <a:cs typeface="Helvetica" charset="0"/>
              </a:rPr>
              <a:t>esse</a:t>
            </a:r>
            <a:r>
              <a:rPr lang="en-US" sz="2837" dirty="0">
                <a:latin typeface="Helvetica" charset="0"/>
                <a:cs typeface="Helvetica" charset="0"/>
              </a:rPr>
              <a:t> </a:t>
            </a:r>
            <a:r>
              <a:rPr lang="en-US" sz="2837" dirty="0" err="1">
                <a:latin typeface="Helvetica" charset="0"/>
                <a:cs typeface="Helvetica" charset="0"/>
              </a:rPr>
              <a:t>cillum</a:t>
            </a:r>
            <a:r>
              <a:rPr lang="en-US" sz="2837" dirty="0">
                <a:latin typeface="Helvetica" charset="0"/>
                <a:cs typeface="Helvetica" charset="0"/>
              </a:rPr>
              <a:t>.</a:t>
            </a:r>
            <a:endParaRPr lang="en-US" sz="2837" dirty="0"/>
          </a:p>
        </p:txBody>
      </p:sp>
      <p:sp>
        <p:nvSpPr>
          <p:cNvPr id="34" name="TextBox 72"/>
          <p:cNvSpPr txBox="1">
            <a:spLocks noChangeArrowheads="1"/>
          </p:cNvSpPr>
          <p:nvPr/>
        </p:nvSpPr>
        <p:spPr bwMode="auto">
          <a:xfrm>
            <a:off x="22372522" y="26216194"/>
            <a:ext cx="9322661" cy="26308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2200">
                <a:solidFill>
                  <a:schemeClr val="tx2"/>
                </a:solidFill>
                <a:latin typeface="Arial" charset="0"/>
                <a:ea typeface="ＭＳ Ｐゴシック" charset="0"/>
                <a:cs typeface="ＭＳ Ｐゴシック" charset="0"/>
              </a:defRPr>
            </a:lvl1pPr>
            <a:lvl2pPr marL="742950" indent="-285750" eaLnBrk="0" hangingPunct="0">
              <a:defRPr sz="22200">
                <a:solidFill>
                  <a:schemeClr val="tx2"/>
                </a:solidFill>
                <a:latin typeface="Arial" charset="0"/>
                <a:ea typeface="ＭＳ Ｐゴシック" charset="0"/>
              </a:defRPr>
            </a:lvl2pPr>
            <a:lvl3pPr marL="1143000" indent="-228600" eaLnBrk="0" hangingPunct="0">
              <a:defRPr sz="22200">
                <a:solidFill>
                  <a:schemeClr val="tx2"/>
                </a:solidFill>
                <a:latin typeface="Arial" charset="0"/>
                <a:ea typeface="ＭＳ Ｐゴシック" charset="0"/>
              </a:defRPr>
            </a:lvl3pPr>
            <a:lvl4pPr marL="1600200" indent="-228600" eaLnBrk="0" hangingPunct="0">
              <a:defRPr sz="22200">
                <a:solidFill>
                  <a:schemeClr val="tx2"/>
                </a:solidFill>
                <a:latin typeface="Arial" charset="0"/>
                <a:ea typeface="ＭＳ Ｐゴシック" charset="0"/>
              </a:defRPr>
            </a:lvl4pPr>
            <a:lvl5pPr marL="2057400" indent="-228600" eaLnBrk="0" hangingPunct="0">
              <a:defRPr sz="22200">
                <a:solidFill>
                  <a:schemeClr val="tx2"/>
                </a:solidFill>
                <a:latin typeface="Arial" charset="0"/>
                <a:ea typeface="ＭＳ Ｐゴシック" charset="0"/>
              </a:defRPr>
            </a:lvl5pPr>
            <a:lvl6pPr marL="2514600" indent="-228600" algn="ctr" eaLnBrk="0" fontAlgn="base" hangingPunct="0">
              <a:spcBef>
                <a:spcPct val="0"/>
              </a:spcBef>
              <a:spcAft>
                <a:spcPct val="0"/>
              </a:spcAft>
              <a:defRPr sz="22200">
                <a:solidFill>
                  <a:schemeClr val="tx2"/>
                </a:solidFill>
                <a:latin typeface="Arial" charset="0"/>
                <a:ea typeface="ＭＳ Ｐゴシック" charset="0"/>
              </a:defRPr>
            </a:lvl6pPr>
            <a:lvl7pPr marL="2971800" indent="-228600" algn="ctr" eaLnBrk="0" fontAlgn="base" hangingPunct="0">
              <a:spcBef>
                <a:spcPct val="0"/>
              </a:spcBef>
              <a:spcAft>
                <a:spcPct val="0"/>
              </a:spcAft>
              <a:defRPr sz="22200">
                <a:solidFill>
                  <a:schemeClr val="tx2"/>
                </a:solidFill>
                <a:latin typeface="Arial" charset="0"/>
                <a:ea typeface="ＭＳ Ｐゴシック" charset="0"/>
              </a:defRPr>
            </a:lvl7pPr>
            <a:lvl8pPr marL="3429000" indent="-228600" algn="ctr" eaLnBrk="0" fontAlgn="base" hangingPunct="0">
              <a:spcBef>
                <a:spcPct val="0"/>
              </a:spcBef>
              <a:spcAft>
                <a:spcPct val="0"/>
              </a:spcAft>
              <a:defRPr sz="22200">
                <a:solidFill>
                  <a:schemeClr val="tx2"/>
                </a:solidFill>
                <a:latin typeface="Arial" charset="0"/>
                <a:ea typeface="ＭＳ Ｐゴシック" charset="0"/>
              </a:defRPr>
            </a:lvl8pPr>
            <a:lvl9pPr marL="3886200" indent="-228600" algn="ctr" eaLnBrk="0" fontAlgn="base" hangingPunct="0">
              <a:spcBef>
                <a:spcPct val="0"/>
              </a:spcBef>
              <a:spcAft>
                <a:spcPct val="0"/>
              </a:spcAft>
              <a:defRPr sz="22200">
                <a:solidFill>
                  <a:schemeClr val="tx2"/>
                </a:solidFill>
                <a:latin typeface="Arial" charset="0"/>
                <a:ea typeface="ＭＳ Ｐゴシック" charset="0"/>
              </a:defRPr>
            </a:lvl9pPr>
          </a:lstStyle>
          <a:p>
            <a:pPr algn="l" eaLnBrk="1" hangingPunct="1">
              <a:lnSpc>
                <a:spcPct val="150000"/>
              </a:lnSpc>
            </a:pPr>
            <a:r>
              <a:rPr lang="en-US" sz="2837">
                <a:latin typeface="Helvetica" charset="0"/>
                <a:cs typeface="Helvetica" charset="0"/>
              </a:rPr>
              <a:t>Ut enim ad minim veniam, quis nostrud exercitation ullamco laboris nisi ut aliquip ex ea commodo consequat. Duis aute irure dolor in reprehenderit in voluptate velit esse cillum dolore eu fugiat nulla pariatur</a:t>
            </a:r>
            <a:r>
              <a:rPr lang="en-US" sz="2837"/>
              <a:t>. </a:t>
            </a:r>
          </a:p>
        </p:txBody>
      </p:sp>
      <p:sp>
        <p:nvSpPr>
          <p:cNvPr id="35" name="TextBox 73"/>
          <p:cNvSpPr txBox="1">
            <a:spLocks noChangeArrowheads="1"/>
          </p:cNvSpPr>
          <p:nvPr/>
        </p:nvSpPr>
        <p:spPr bwMode="auto">
          <a:xfrm>
            <a:off x="22372522" y="23394335"/>
            <a:ext cx="9322661" cy="2711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914400" indent="-914400" eaLnBrk="0" hangingPunct="0">
              <a:defRPr sz="22200">
                <a:solidFill>
                  <a:schemeClr val="tx2"/>
                </a:solidFill>
                <a:latin typeface="Arial" charset="0"/>
                <a:ea typeface="ＭＳ Ｐゴシック" charset="0"/>
                <a:cs typeface="ＭＳ Ｐゴシック" charset="0"/>
              </a:defRPr>
            </a:lvl1pPr>
            <a:lvl2pPr marL="742950" indent="-285750" eaLnBrk="0" hangingPunct="0">
              <a:defRPr sz="22200">
                <a:solidFill>
                  <a:schemeClr val="tx2"/>
                </a:solidFill>
                <a:latin typeface="Arial" charset="0"/>
                <a:ea typeface="ＭＳ Ｐゴシック" charset="0"/>
              </a:defRPr>
            </a:lvl2pPr>
            <a:lvl3pPr marL="1143000" indent="-228600" eaLnBrk="0" hangingPunct="0">
              <a:defRPr sz="22200">
                <a:solidFill>
                  <a:schemeClr val="tx2"/>
                </a:solidFill>
                <a:latin typeface="Arial" charset="0"/>
                <a:ea typeface="ＭＳ Ｐゴシック" charset="0"/>
              </a:defRPr>
            </a:lvl3pPr>
            <a:lvl4pPr marL="1600200" indent="-228600" eaLnBrk="0" hangingPunct="0">
              <a:defRPr sz="22200">
                <a:solidFill>
                  <a:schemeClr val="tx2"/>
                </a:solidFill>
                <a:latin typeface="Arial" charset="0"/>
                <a:ea typeface="ＭＳ Ｐゴシック" charset="0"/>
              </a:defRPr>
            </a:lvl4pPr>
            <a:lvl5pPr marL="2057400" indent="-228600" eaLnBrk="0" hangingPunct="0">
              <a:defRPr sz="22200">
                <a:solidFill>
                  <a:schemeClr val="tx2"/>
                </a:solidFill>
                <a:latin typeface="Arial" charset="0"/>
                <a:ea typeface="ＭＳ Ｐゴシック" charset="0"/>
              </a:defRPr>
            </a:lvl5pPr>
            <a:lvl6pPr marL="2514600" indent="-228600" algn="ctr" eaLnBrk="0" fontAlgn="base" hangingPunct="0">
              <a:spcBef>
                <a:spcPct val="0"/>
              </a:spcBef>
              <a:spcAft>
                <a:spcPct val="0"/>
              </a:spcAft>
              <a:defRPr sz="22200">
                <a:solidFill>
                  <a:schemeClr val="tx2"/>
                </a:solidFill>
                <a:latin typeface="Arial" charset="0"/>
                <a:ea typeface="ＭＳ Ｐゴシック" charset="0"/>
              </a:defRPr>
            </a:lvl6pPr>
            <a:lvl7pPr marL="2971800" indent="-228600" algn="ctr" eaLnBrk="0" fontAlgn="base" hangingPunct="0">
              <a:spcBef>
                <a:spcPct val="0"/>
              </a:spcBef>
              <a:spcAft>
                <a:spcPct val="0"/>
              </a:spcAft>
              <a:defRPr sz="22200">
                <a:solidFill>
                  <a:schemeClr val="tx2"/>
                </a:solidFill>
                <a:latin typeface="Arial" charset="0"/>
                <a:ea typeface="ＭＳ Ｐゴシック" charset="0"/>
              </a:defRPr>
            </a:lvl7pPr>
            <a:lvl8pPr marL="3429000" indent="-228600" algn="ctr" eaLnBrk="0" fontAlgn="base" hangingPunct="0">
              <a:spcBef>
                <a:spcPct val="0"/>
              </a:spcBef>
              <a:spcAft>
                <a:spcPct val="0"/>
              </a:spcAft>
              <a:defRPr sz="22200">
                <a:solidFill>
                  <a:schemeClr val="tx2"/>
                </a:solidFill>
                <a:latin typeface="Arial" charset="0"/>
                <a:ea typeface="ＭＳ Ｐゴシック" charset="0"/>
              </a:defRPr>
            </a:lvl8pPr>
            <a:lvl9pPr marL="3886200" indent="-228600" algn="ctr" eaLnBrk="0" fontAlgn="base" hangingPunct="0">
              <a:spcBef>
                <a:spcPct val="0"/>
              </a:spcBef>
              <a:spcAft>
                <a:spcPct val="0"/>
              </a:spcAft>
              <a:defRPr sz="22200">
                <a:solidFill>
                  <a:schemeClr val="tx2"/>
                </a:solidFill>
                <a:latin typeface="Arial" charset="0"/>
                <a:ea typeface="ＭＳ Ｐゴシック" charset="0"/>
              </a:defRPr>
            </a:lvl9pPr>
          </a:lstStyle>
          <a:p>
            <a:pPr algn="l" eaLnBrk="1" hangingPunct="1">
              <a:buFont typeface="Arial" charset="0"/>
              <a:buAutoNum type="arabicPeriod"/>
            </a:pPr>
            <a:r>
              <a:rPr lang="en-US" sz="2837" b="1">
                <a:latin typeface="Helvetica" charset="0"/>
                <a:cs typeface="Helvetica" charset="0"/>
              </a:rPr>
              <a:t>Aute dolor in reprehenderit.</a:t>
            </a:r>
          </a:p>
          <a:p>
            <a:pPr algn="l" eaLnBrk="1" hangingPunct="1">
              <a:buFont typeface="Wingdings" charset="0"/>
              <a:buAutoNum type="arabicPeriod"/>
            </a:pPr>
            <a:endParaRPr lang="en-US" sz="2837" b="1">
              <a:latin typeface="Helvetica" charset="0"/>
              <a:cs typeface="Helvetica" charset="0"/>
            </a:endParaRPr>
          </a:p>
          <a:p>
            <a:pPr algn="l" eaLnBrk="1" hangingPunct="1">
              <a:buFont typeface="Wingdings" charset="0"/>
              <a:buAutoNum type="arabicPeriod"/>
            </a:pPr>
            <a:r>
              <a:rPr lang="en-US" sz="2837" b="1">
                <a:latin typeface="Helvetica" charset="0"/>
                <a:cs typeface="Helvetica" charset="0"/>
              </a:rPr>
              <a:t>Aute irure in reprehenderit.</a:t>
            </a:r>
          </a:p>
          <a:p>
            <a:pPr algn="l" eaLnBrk="1" hangingPunct="1">
              <a:buFont typeface="Wingdings" charset="0"/>
              <a:buAutoNum type="arabicPeriod"/>
            </a:pPr>
            <a:endParaRPr lang="en-US" sz="2837" b="1">
              <a:latin typeface="Helvetica" charset="0"/>
              <a:cs typeface="Helvetica" charset="0"/>
            </a:endParaRPr>
          </a:p>
          <a:p>
            <a:pPr algn="l" eaLnBrk="1" hangingPunct="1">
              <a:buFont typeface="Wingdings" charset="0"/>
              <a:buAutoNum type="arabicPeriod"/>
            </a:pPr>
            <a:r>
              <a:rPr lang="en-US" sz="2837" b="1">
                <a:latin typeface="Helvetica" charset="0"/>
                <a:cs typeface="Helvetica" charset="0"/>
              </a:rPr>
              <a:t>Aute iruin renderit.</a:t>
            </a:r>
          </a:p>
          <a:p>
            <a:pPr algn="l" eaLnBrk="1" hangingPunct="1">
              <a:buFont typeface="Wingdings" charset="0"/>
              <a:buAutoNum type="arabicPeriod"/>
            </a:pPr>
            <a:endParaRPr lang="en-US" sz="2837" b="1">
              <a:latin typeface="Helvetica" charset="0"/>
              <a:cs typeface="Helvetica" charset="0"/>
            </a:endParaRPr>
          </a:p>
        </p:txBody>
      </p:sp>
      <p:graphicFrame>
        <p:nvGraphicFramePr>
          <p:cNvPr id="36" name="Chart 15"/>
          <p:cNvGraphicFramePr>
            <a:graphicFrameLocks/>
          </p:cNvGraphicFramePr>
          <p:nvPr>
            <p:extLst>
              <p:ext uri="{D42A27DB-BD31-4B8C-83A1-F6EECF244321}">
                <p14:modId xmlns:p14="http://schemas.microsoft.com/office/powerpoint/2010/main" val="151708488"/>
              </p:ext>
            </p:extLst>
          </p:nvPr>
        </p:nvGraphicFramePr>
        <p:xfrm>
          <a:off x="21865856" y="16320713"/>
          <a:ext cx="4863997" cy="3260960"/>
        </p:xfrm>
        <a:graphic>
          <a:graphicData uri="http://schemas.openxmlformats.org/presentationml/2006/ole">
            <mc:AlternateContent xmlns:mc="http://schemas.openxmlformats.org/markup-compatibility/2006">
              <mc:Choice xmlns:v="urn:schemas-microsoft-com:vml" Requires="v">
                <p:oleObj r:id="rId9" imgW="8783610" imgH="5888249" progId="Excel.Chart.8">
                  <p:embed/>
                </p:oleObj>
              </mc:Choice>
              <mc:Fallback>
                <p:oleObj r:id="rId9" imgW="8783610" imgH="5888249" progId="Excel.Chart.8">
                  <p:embed/>
                  <p:pic>
                    <p:nvPicPr>
                      <p:cNvPr id="0" name=""/>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865856" y="16320713"/>
                        <a:ext cx="4863997" cy="32609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pic>
        <p:nvPicPr>
          <p:cNvPr id="37" name="Picture 37" descr="j0289054.jpg"/>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4800675" y="21739219"/>
            <a:ext cx="2837333" cy="22687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8" name="Picture 38" descr="j0289203.jpg"/>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11558011" y="21739222"/>
            <a:ext cx="2837333" cy="22321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9" name="Picture 39" descr="j0216075.jp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18039118" y="21712478"/>
            <a:ext cx="2892220" cy="22954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40" name="Chart 9"/>
          <p:cNvGraphicFramePr>
            <a:graphicFrameLocks/>
          </p:cNvGraphicFramePr>
          <p:nvPr>
            <p:extLst>
              <p:ext uri="{D42A27DB-BD31-4B8C-83A1-F6EECF244321}">
                <p14:modId xmlns:p14="http://schemas.microsoft.com/office/powerpoint/2010/main" val="1519600354"/>
              </p:ext>
            </p:extLst>
          </p:nvPr>
        </p:nvGraphicFramePr>
        <p:xfrm>
          <a:off x="5511792" y="19885655"/>
          <a:ext cx="4910442" cy="3287702"/>
        </p:xfrm>
        <a:graphic>
          <a:graphicData uri="http://schemas.openxmlformats.org/presentationml/2006/ole">
            <mc:AlternateContent xmlns:mc="http://schemas.openxmlformats.org/markup-compatibility/2006">
              <mc:Choice xmlns:v="urn:schemas-microsoft-com:vml" Requires="v">
                <p:oleObj r:id="rId14" imgW="11526583" imgH="7716898" progId="Excel.Chart.8">
                  <p:embed/>
                </p:oleObj>
              </mc:Choice>
              <mc:Fallback>
                <p:oleObj r:id="rId14" imgW="11526583" imgH="7716898" progId="Excel.Chart.8">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11792" y="19885655"/>
                        <a:ext cx="4910442" cy="32877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41" name="Chart 9"/>
          <p:cNvGraphicFramePr>
            <a:graphicFrameLocks/>
          </p:cNvGraphicFramePr>
          <p:nvPr>
            <p:extLst>
              <p:ext uri="{D42A27DB-BD31-4B8C-83A1-F6EECF244321}">
                <p14:modId xmlns:p14="http://schemas.microsoft.com/office/powerpoint/2010/main" val="625564774"/>
              </p:ext>
            </p:extLst>
          </p:nvPr>
        </p:nvGraphicFramePr>
        <p:xfrm>
          <a:off x="-209314" y="23578690"/>
          <a:ext cx="4910441" cy="3287702"/>
        </p:xfrm>
        <a:graphic>
          <a:graphicData uri="http://schemas.openxmlformats.org/presentationml/2006/ole">
            <mc:AlternateContent xmlns:mc="http://schemas.openxmlformats.org/markup-compatibility/2006">
              <mc:Choice xmlns:v="urn:schemas-microsoft-com:vml" Requires="v">
                <p:oleObj r:id="rId15" imgW="11526583" imgH="7716898" progId="Excel.Chart.8">
                  <p:embed/>
                </p:oleObj>
              </mc:Choice>
              <mc:Fallback>
                <p:oleObj r:id="rId15" imgW="11526583" imgH="7716898" progId="Excel.Chart.8">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314" y="23578690"/>
                        <a:ext cx="4910441" cy="32877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42" name="Chart 9"/>
          <p:cNvGraphicFramePr>
            <a:graphicFrameLocks/>
          </p:cNvGraphicFramePr>
          <p:nvPr>
            <p:extLst>
              <p:ext uri="{D42A27DB-BD31-4B8C-83A1-F6EECF244321}">
                <p14:modId xmlns:p14="http://schemas.microsoft.com/office/powerpoint/2010/main" val="3310088378"/>
              </p:ext>
            </p:extLst>
          </p:nvPr>
        </p:nvGraphicFramePr>
        <p:xfrm>
          <a:off x="5511792" y="23578690"/>
          <a:ext cx="4910442" cy="3287702"/>
        </p:xfrm>
        <a:graphic>
          <a:graphicData uri="http://schemas.openxmlformats.org/presentationml/2006/ole">
            <mc:AlternateContent xmlns:mc="http://schemas.openxmlformats.org/markup-compatibility/2006">
              <mc:Choice xmlns:v="urn:schemas-microsoft-com:vml" Requires="v">
                <p:oleObj r:id="rId16" imgW="11526583" imgH="7716898" progId="Excel.Chart.8">
                  <p:embed/>
                </p:oleObj>
              </mc:Choice>
              <mc:Fallback>
                <p:oleObj r:id="rId16" imgW="11526583" imgH="7716898" progId="Excel.Chart.8">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11792" y="23578690"/>
                        <a:ext cx="4910442" cy="32877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
        <p:nvSpPr>
          <p:cNvPr id="43" name="TextBox 56"/>
          <p:cNvSpPr txBox="1">
            <a:spLocks noChangeArrowheads="1"/>
          </p:cNvSpPr>
          <p:nvPr/>
        </p:nvSpPr>
        <p:spPr bwMode="auto">
          <a:xfrm>
            <a:off x="11608676" y="24237367"/>
            <a:ext cx="2837333" cy="9653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2200">
                <a:solidFill>
                  <a:schemeClr val="tx2"/>
                </a:solidFill>
                <a:latin typeface="Arial" charset="0"/>
                <a:ea typeface="ＭＳ Ｐゴシック" charset="0"/>
                <a:cs typeface="ＭＳ Ｐゴシック" charset="0"/>
              </a:defRPr>
            </a:lvl1pPr>
            <a:lvl2pPr marL="742950" indent="-285750" eaLnBrk="0" hangingPunct="0">
              <a:defRPr sz="22200">
                <a:solidFill>
                  <a:schemeClr val="tx2"/>
                </a:solidFill>
                <a:latin typeface="Arial" charset="0"/>
                <a:ea typeface="ＭＳ Ｐゴシック" charset="0"/>
              </a:defRPr>
            </a:lvl2pPr>
            <a:lvl3pPr marL="1143000" indent="-228600" eaLnBrk="0" hangingPunct="0">
              <a:defRPr sz="22200">
                <a:solidFill>
                  <a:schemeClr val="tx2"/>
                </a:solidFill>
                <a:latin typeface="Arial" charset="0"/>
                <a:ea typeface="ＭＳ Ｐゴシック" charset="0"/>
              </a:defRPr>
            </a:lvl3pPr>
            <a:lvl4pPr marL="1600200" indent="-228600" eaLnBrk="0" hangingPunct="0">
              <a:defRPr sz="22200">
                <a:solidFill>
                  <a:schemeClr val="tx2"/>
                </a:solidFill>
                <a:latin typeface="Arial" charset="0"/>
                <a:ea typeface="ＭＳ Ｐゴシック" charset="0"/>
              </a:defRPr>
            </a:lvl4pPr>
            <a:lvl5pPr marL="2057400" indent="-228600" eaLnBrk="0" hangingPunct="0">
              <a:defRPr sz="22200">
                <a:solidFill>
                  <a:schemeClr val="tx2"/>
                </a:solidFill>
                <a:latin typeface="Arial" charset="0"/>
                <a:ea typeface="ＭＳ Ｐゴシック" charset="0"/>
              </a:defRPr>
            </a:lvl5pPr>
            <a:lvl6pPr marL="2514600" indent="-228600" algn="ctr" eaLnBrk="0" fontAlgn="base" hangingPunct="0">
              <a:spcBef>
                <a:spcPct val="0"/>
              </a:spcBef>
              <a:spcAft>
                <a:spcPct val="0"/>
              </a:spcAft>
              <a:defRPr sz="22200">
                <a:solidFill>
                  <a:schemeClr val="tx2"/>
                </a:solidFill>
                <a:latin typeface="Arial" charset="0"/>
                <a:ea typeface="ＭＳ Ｐゴシック" charset="0"/>
              </a:defRPr>
            </a:lvl6pPr>
            <a:lvl7pPr marL="2971800" indent="-228600" algn="ctr" eaLnBrk="0" fontAlgn="base" hangingPunct="0">
              <a:spcBef>
                <a:spcPct val="0"/>
              </a:spcBef>
              <a:spcAft>
                <a:spcPct val="0"/>
              </a:spcAft>
              <a:defRPr sz="22200">
                <a:solidFill>
                  <a:schemeClr val="tx2"/>
                </a:solidFill>
                <a:latin typeface="Arial" charset="0"/>
                <a:ea typeface="ＭＳ Ｐゴシック" charset="0"/>
              </a:defRPr>
            </a:lvl7pPr>
            <a:lvl8pPr marL="3429000" indent="-228600" algn="ctr" eaLnBrk="0" fontAlgn="base" hangingPunct="0">
              <a:spcBef>
                <a:spcPct val="0"/>
              </a:spcBef>
              <a:spcAft>
                <a:spcPct val="0"/>
              </a:spcAft>
              <a:defRPr sz="22200">
                <a:solidFill>
                  <a:schemeClr val="tx2"/>
                </a:solidFill>
                <a:latin typeface="Arial" charset="0"/>
                <a:ea typeface="ＭＳ Ｐゴシック" charset="0"/>
              </a:defRPr>
            </a:lvl8pPr>
            <a:lvl9pPr marL="3886200" indent="-228600" algn="ctr" eaLnBrk="0" fontAlgn="base" hangingPunct="0">
              <a:spcBef>
                <a:spcPct val="0"/>
              </a:spcBef>
              <a:spcAft>
                <a:spcPct val="0"/>
              </a:spcAft>
              <a:defRPr sz="22200">
                <a:solidFill>
                  <a:schemeClr val="tx2"/>
                </a:solidFill>
                <a:latin typeface="Arial" charset="0"/>
                <a:ea typeface="ＭＳ Ｐゴシック" charset="0"/>
              </a:defRPr>
            </a:lvl9pPr>
          </a:lstStyle>
          <a:p>
            <a:pPr algn="l" eaLnBrk="1" hangingPunct="1"/>
            <a:r>
              <a:rPr lang="en-US" sz="2837">
                <a:latin typeface="Helvetica" charset="0"/>
                <a:cs typeface="Helvetica" charset="0"/>
              </a:rPr>
              <a:t>Fig. X Lorem ipusm dolores</a:t>
            </a:r>
            <a:endParaRPr lang="en-US" sz="2837"/>
          </a:p>
        </p:txBody>
      </p:sp>
      <p:pic>
        <p:nvPicPr>
          <p:cNvPr id="44" name="Picture 10" descr="SPIE-logo-cmyk.jpg"/>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1841275" y="5794710"/>
            <a:ext cx="2431999" cy="6938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5" name="TextBox 56"/>
          <p:cNvSpPr txBox="1">
            <a:spLocks noChangeArrowheads="1"/>
          </p:cNvSpPr>
          <p:nvPr/>
        </p:nvSpPr>
        <p:spPr bwMode="auto">
          <a:xfrm>
            <a:off x="5922754" y="27598238"/>
            <a:ext cx="4255998" cy="14019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2200">
                <a:solidFill>
                  <a:schemeClr val="tx2"/>
                </a:solidFill>
                <a:latin typeface="Arial" charset="0"/>
                <a:ea typeface="ＭＳ Ｐゴシック" charset="0"/>
                <a:cs typeface="ＭＳ Ｐゴシック" charset="0"/>
              </a:defRPr>
            </a:lvl1pPr>
            <a:lvl2pPr marL="742950" indent="-285750" eaLnBrk="0" hangingPunct="0">
              <a:defRPr sz="22200">
                <a:solidFill>
                  <a:schemeClr val="tx2"/>
                </a:solidFill>
                <a:latin typeface="Arial" charset="0"/>
                <a:ea typeface="ＭＳ Ｐゴシック" charset="0"/>
              </a:defRPr>
            </a:lvl2pPr>
            <a:lvl3pPr marL="1143000" indent="-228600" eaLnBrk="0" hangingPunct="0">
              <a:defRPr sz="22200">
                <a:solidFill>
                  <a:schemeClr val="tx2"/>
                </a:solidFill>
                <a:latin typeface="Arial" charset="0"/>
                <a:ea typeface="ＭＳ Ｐゴシック" charset="0"/>
              </a:defRPr>
            </a:lvl3pPr>
            <a:lvl4pPr marL="1600200" indent="-228600" eaLnBrk="0" hangingPunct="0">
              <a:defRPr sz="22200">
                <a:solidFill>
                  <a:schemeClr val="tx2"/>
                </a:solidFill>
                <a:latin typeface="Arial" charset="0"/>
                <a:ea typeface="ＭＳ Ｐゴシック" charset="0"/>
              </a:defRPr>
            </a:lvl4pPr>
            <a:lvl5pPr marL="2057400" indent="-228600" eaLnBrk="0" hangingPunct="0">
              <a:defRPr sz="22200">
                <a:solidFill>
                  <a:schemeClr val="tx2"/>
                </a:solidFill>
                <a:latin typeface="Arial" charset="0"/>
                <a:ea typeface="ＭＳ Ｐゴシック" charset="0"/>
              </a:defRPr>
            </a:lvl5pPr>
            <a:lvl6pPr marL="2514600" indent="-228600" algn="ctr" eaLnBrk="0" fontAlgn="base" hangingPunct="0">
              <a:spcBef>
                <a:spcPct val="0"/>
              </a:spcBef>
              <a:spcAft>
                <a:spcPct val="0"/>
              </a:spcAft>
              <a:defRPr sz="22200">
                <a:solidFill>
                  <a:schemeClr val="tx2"/>
                </a:solidFill>
                <a:latin typeface="Arial" charset="0"/>
                <a:ea typeface="ＭＳ Ｐゴシック" charset="0"/>
              </a:defRPr>
            </a:lvl6pPr>
            <a:lvl7pPr marL="2971800" indent="-228600" algn="ctr" eaLnBrk="0" fontAlgn="base" hangingPunct="0">
              <a:spcBef>
                <a:spcPct val="0"/>
              </a:spcBef>
              <a:spcAft>
                <a:spcPct val="0"/>
              </a:spcAft>
              <a:defRPr sz="22200">
                <a:solidFill>
                  <a:schemeClr val="tx2"/>
                </a:solidFill>
                <a:latin typeface="Arial" charset="0"/>
                <a:ea typeface="ＭＳ Ｐゴシック" charset="0"/>
              </a:defRPr>
            </a:lvl7pPr>
            <a:lvl8pPr marL="3429000" indent="-228600" algn="ctr" eaLnBrk="0" fontAlgn="base" hangingPunct="0">
              <a:spcBef>
                <a:spcPct val="0"/>
              </a:spcBef>
              <a:spcAft>
                <a:spcPct val="0"/>
              </a:spcAft>
              <a:defRPr sz="22200">
                <a:solidFill>
                  <a:schemeClr val="tx2"/>
                </a:solidFill>
                <a:latin typeface="Arial" charset="0"/>
                <a:ea typeface="ＭＳ Ｐゴシック" charset="0"/>
              </a:defRPr>
            </a:lvl8pPr>
            <a:lvl9pPr marL="3886200" indent="-228600" algn="ctr" eaLnBrk="0" fontAlgn="base" hangingPunct="0">
              <a:spcBef>
                <a:spcPct val="0"/>
              </a:spcBef>
              <a:spcAft>
                <a:spcPct val="0"/>
              </a:spcAft>
              <a:defRPr sz="22200">
                <a:solidFill>
                  <a:schemeClr val="tx2"/>
                </a:solidFill>
                <a:latin typeface="Arial" charset="0"/>
                <a:ea typeface="ＭＳ Ｐゴシック" charset="0"/>
              </a:defRPr>
            </a:lvl9pPr>
          </a:lstStyle>
          <a:p>
            <a:pPr algn="l" eaLnBrk="1" hangingPunct="1"/>
            <a:r>
              <a:rPr lang="en-US" sz="2837">
                <a:latin typeface="Helvetica" charset="0"/>
                <a:cs typeface="Helvetica" charset="0"/>
              </a:rPr>
              <a:t>Fig. X Lorem ipusm dolores nimi venques ecsllucs</a:t>
            </a:r>
            <a:endParaRPr lang="en-US" sz="2837"/>
          </a:p>
        </p:txBody>
      </p:sp>
      <p:cxnSp>
        <p:nvCxnSpPr>
          <p:cNvPr id="46" name="Straight Connector 12"/>
          <p:cNvCxnSpPr>
            <a:cxnSpLocks noChangeShapeType="1"/>
          </p:cNvCxnSpPr>
          <p:nvPr/>
        </p:nvCxnSpPr>
        <p:spPr bwMode="auto">
          <a:xfrm>
            <a:off x="5280976" y="19878612"/>
            <a:ext cx="0" cy="7719625"/>
          </a:xfrm>
          <a:prstGeom prst="line">
            <a:avLst/>
          </a:prstGeom>
          <a:noFill/>
          <a:ln w="6350">
            <a:solidFill>
              <a:srgbClr val="B6C7DA"/>
            </a:solidFill>
            <a:round/>
            <a:headEnd/>
            <a:tailEnd/>
          </a:ln>
          <a:extLst>
            <a:ext uri="{909E8E84-426E-40dd-AFC4-6F175D3DCCD1}">
              <a14:hiddenFill xmlns:a14="http://schemas.microsoft.com/office/drawing/2010/main" xmlns="">
                <a:noFill/>
              </a14:hiddenFill>
            </a:ext>
          </a:extLst>
        </p:spPr>
      </p:cxnSp>
      <p:cxnSp>
        <p:nvCxnSpPr>
          <p:cNvPr id="47" name="Straight Connector 14"/>
          <p:cNvCxnSpPr>
            <a:cxnSpLocks noChangeShapeType="1"/>
          </p:cNvCxnSpPr>
          <p:nvPr/>
        </p:nvCxnSpPr>
        <p:spPr bwMode="auto">
          <a:xfrm>
            <a:off x="11569270" y="20994701"/>
            <a:ext cx="9322661" cy="0"/>
          </a:xfrm>
          <a:prstGeom prst="line">
            <a:avLst/>
          </a:prstGeom>
          <a:noFill/>
          <a:ln w="3175">
            <a:solidFill>
              <a:srgbClr val="B6C7DA"/>
            </a:solidFill>
            <a:round/>
            <a:headEnd/>
            <a:tailEnd/>
          </a:ln>
          <a:extLst>
            <a:ext uri="{909E8E84-426E-40dd-AFC4-6F175D3DCCD1}">
              <a14:hiddenFill xmlns:a14="http://schemas.microsoft.com/office/drawing/2010/main" xmlns="">
                <a:noFill/>
              </a14:hiddenFill>
            </a:ext>
          </a:extLst>
        </p:spPr>
      </p:cxnSp>
      <p:cxnSp>
        <p:nvCxnSpPr>
          <p:cNvPr id="48" name="Straight Connector 54"/>
          <p:cNvCxnSpPr>
            <a:cxnSpLocks noChangeShapeType="1"/>
          </p:cNvCxnSpPr>
          <p:nvPr/>
        </p:nvCxnSpPr>
        <p:spPr bwMode="auto">
          <a:xfrm>
            <a:off x="11569270" y="25656031"/>
            <a:ext cx="9322661" cy="0"/>
          </a:xfrm>
          <a:prstGeom prst="line">
            <a:avLst/>
          </a:prstGeom>
          <a:noFill/>
          <a:ln w="3175">
            <a:solidFill>
              <a:srgbClr val="B6C7DA"/>
            </a:solidFill>
            <a:round/>
            <a:headEnd/>
            <a:tailEnd/>
          </a:ln>
          <a:extLst>
            <a:ext uri="{909E8E84-426E-40dd-AFC4-6F175D3DCCD1}">
              <a14:hiddenFill xmlns:a14="http://schemas.microsoft.com/office/drawing/2010/main" xmlns="">
                <a:noFill/>
              </a14:hiddenFill>
            </a:ext>
          </a:extLst>
        </p:spPr>
      </p:cxnSp>
      <p:sp>
        <p:nvSpPr>
          <p:cNvPr id="49" name="TextBox 56"/>
          <p:cNvSpPr txBox="1">
            <a:spLocks noChangeArrowheads="1"/>
          </p:cNvSpPr>
          <p:nvPr/>
        </p:nvSpPr>
        <p:spPr bwMode="auto">
          <a:xfrm>
            <a:off x="14851341" y="24237367"/>
            <a:ext cx="2837333" cy="9653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2200">
                <a:solidFill>
                  <a:schemeClr val="tx2"/>
                </a:solidFill>
                <a:latin typeface="Arial" charset="0"/>
                <a:ea typeface="ＭＳ Ｐゴシック" charset="0"/>
                <a:cs typeface="ＭＳ Ｐゴシック" charset="0"/>
              </a:defRPr>
            </a:lvl1pPr>
            <a:lvl2pPr marL="742950" indent="-285750" eaLnBrk="0" hangingPunct="0">
              <a:defRPr sz="22200">
                <a:solidFill>
                  <a:schemeClr val="tx2"/>
                </a:solidFill>
                <a:latin typeface="Arial" charset="0"/>
                <a:ea typeface="ＭＳ Ｐゴシック" charset="0"/>
              </a:defRPr>
            </a:lvl2pPr>
            <a:lvl3pPr marL="1143000" indent="-228600" eaLnBrk="0" hangingPunct="0">
              <a:defRPr sz="22200">
                <a:solidFill>
                  <a:schemeClr val="tx2"/>
                </a:solidFill>
                <a:latin typeface="Arial" charset="0"/>
                <a:ea typeface="ＭＳ Ｐゴシック" charset="0"/>
              </a:defRPr>
            </a:lvl3pPr>
            <a:lvl4pPr marL="1600200" indent="-228600" eaLnBrk="0" hangingPunct="0">
              <a:defRPr sz="22200">
                <a:solidFill>
                  <a:schemeClr val="tx2"/>
                </a:solidFill>
                <a:latin typeface="Arial" charset="0"/>
                <a:ea typeface="ＭＳ Ｐゴシック" charset="0"/>
              </a:defRPr>
            </a:lvl4pPr>
            <a:lvl5pPr marL="2057400" indent="-228600" eaLnBrk="0" hangingPunct="0">
              <a:defRPr sz="22200">
                <a:solidFill>
                  <a:schemeClr val="tx2"/>
                </a:solidFill>
                <a:latin typeface="Arial" charset="0"/>
                <a:ea typeface="ＭＳ Ｐゴシック" charset="0"/>
              </a:defRPr>
            </a:lvl5pPr>
            <a:lvl6pPr marL="2514600" indent="-228600" algn="ctr" eaLnBrk="0" fontAlgn="base" hangingPunct="0">
              <a:spcBef>
                <a:spcPct val="0"/>
              </a:spcBef>
              <a:spcAft>
                <a:spcPct val="0"/>
              </a:spcAft>
              <a:defRPr sz="22200">
                <a:solidFill>
                  <a:schemeClr val="tx2"/>
                </a:solidFill>
                <a:latin typeface="Arial" charset="0"/>
                <a:ea typeface="ＭＳ Ｐゴシック" charset="0"/>
              </a:defRPr>
            </a:lvl6pPr>
            <a:lvl7pPr marL="2971800" indent="-228600" algn="ctr" eaLnBrk="0" fontAlgn="base" hangingPunct="0">
              <a:spcBef>
                <a:spcPct val="0"/>
              </a:spcBef>
              <a:spcAft>
                <a:spcPct val="0"/>
              </a:spcAft>
              <a:defRPr sz="22200">
                <a:solidFill>
                  <a:schemeClr val="tx2"/>
                </a:solidFill>
                <a:latin typeface="Arial" charset="0"/>
                <a:ea typeface="ＭＳ Ｐゴシック" charset="0"/>
              </a:defRPr>
            </a:lvl7pPr>
            <a:lvl8pPr marL="3429000" indent="-228600" algn="ctr" eaLnBrk="0" fontAlgn="base" hangingPunct="0">
              <a:spcBef>
                <a:spcPct val="0"/>
              </a:spcBef>
              <a:spcAft>
                <a:spcPct val="0"/>
              </a:spcAft>
              <a:defRPr sz="22200">
                <a:solidFill>
                  <a:schemeClr val="tx2"/>
                </a:solidFill>
                <a:latin typeface="Arial" charset="0"/>
                <a:ea typeface="ＭＳ Ｐゴシック" charset="0"/>
              </a:defRPr>
            </a:lvl8pPr>
            <a:lvl9pPr marL="3886200" indent="-228600" algn="ctr" eaLnBrk="0" fontAlgn="base" hangingPunct="0">
              <a:spcBef>
                <a:spcPct val="0"/>
              </a:spcBef>
              <a:spcAft>
                <a:spcPct val="0"/>
              </a:spcAft>
              <a:defRPr sz="22200">
                <a:solidFill>
                  <a:schemeClr val="tx2"/>
                </a:solidFill>
                <a:latin typeface="Arial" charset="0"/>
                <a:ea typeface="ＭＳ Ｐゴシック" charset="0"/>
              </a:defRPr>
            </a:lvl9pPr>
          </a:lstStyle>
          <a:p>
            <a:pPr algn="l" eaLnBrk="1" hangingPunct="1"/>
            <a:r>
              <a:rPr lang="en-US" sz="2837">
                <a:latin typeface="Helvetica" charset="0"/>
                <a:cs typeface="Helvetica" charset="0"/>
              </a:rPr>
              <a:t>Fig. X Lorem ipusm dolores</a:t>
            </a:r>
            <a:endParaRPr lang="en-US" sz="2837"/>
          </a:p>
        </p:txBody>
      </p:sp>
      <p:sp>
        <p:nvSpPr>
          <p:cNvPr id="50" name="TextBox 56"/>
          <p:cNvSpPr txBox="1">
            <a:spLocks noChangeArrowheads="1"/>
          </p:cNvSpPr>
          <p:nvPr/>
        </p:nvSpPr>
        <p:spPr bwMode="auto">
          <a:xfrm>
            <a:off x="18094005" y="24237367"/>
            <a:ext cx="2837333" cy="9653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2200">
                <a:solidFill>
                  <a:schemeClr val="tx2"/>
                </a:solidFill>
                <a:latin typeface="Arial" charset="0"/>
                <a:ea typeface="ＭＳ Ｐゴシック" charset="0"/>
                <a:cs typeface="ＭＳ Ｐゴシック" charset="0"/>
              </a:defRPr>
            </a:lvl1pPr>
            <a:lvl2pPr marL="742950" indent="-285750" eaLnBrk="0" hangingPunct="0">
              <a:defRPr sz="22200">
                <a:solidFill>
                  <a:schemeClr val="tx2"/>
                </a:solidFill>
                <a:latin typeface="Arial" charset="0"/>
                <a:ea typeface="ＭＳ Ｐゴシック" charset="0"/>
              </a:defRPr>
            </a:lvl2pPr>
            <a:lvl3pPr marL="1143000" indent="-228600" eaLnBrk="0" hangingPunct="0">
              <a:defRPr sz="22200">
                <a:solidFill>
                  <a:schemeClr val="tx2"/>
                </a:solidFill>
                <a:latin typeface="Arial" charset="0"/>
                <a:ea typeface="ＭＳ Ｐゴシック" charset="0"/>
              </a:defRPr>
            </a:lvl3pPr>
            <a:lvl4pPr marL="1600200" indent="-228600" eaLnBrk="0" hangingPunct="0">
              <a:defRPr sz="22200">
                <a:solidFill>
                  <a:schemeClr val="tx2"/>
                </a:solidFill>
                <a:latin typeface="Arial" charset="0"/>
                <a:ea typeface="ＭＳ Ｐゴシック" charset="0"/>
              </a:defRPr>
            </a:lvl4pPr>
            <a:lvl5pPr marL="2057400" indent="-228600" eaLnBrk="0" hangingPunct="0">
              <a:defRPr sz="22200">
                <a:solidFill>
                  <a:schemeClr val="tx2"/>
                </a:solidFill>
                <a:latin typeface="Arial" charset="0"/>
                <a:ea typeface="ＭＳ Ｐゴシック" charset="0"/>
              </a:defRPr>
            </a:lvl5pPr>
            <a:lvl6pPr marL="2514600" indent="-228600" algn="ctr" eaLnBrk="0" fontAlgn="base" hangingPunct="0">
              <a:spcBef>
                <a:spcPct val="0"/>
              </a:spcBef>
              <a:spcAft>
                <a:spcPct val="0"/>
              </a:spcAft>
              <a:defRPr sz="22200">
                <a:solidFill>
                  <a:schemeClr val="tx2"/>
                </a:solidFill>
                <a:latin typeface="Arial" charset="0"/>
                <a:ea typeface="ＭＳ Ｐゴシック" charset="0"/>
              </a:defRPr>
            </a:lvl6pPr>
            <a:lvl7pPr marL="2971800" indent="-228600" algn="ctr" eaLnBrk="0" fontAlgn="base" hangingPunct="0">
              <a:spcBef>
                <a:spcPct val="0"/>
              </a:spcBef>
              <a:spcAft>
                <a:spcPct val="0"/>
              </a:spcAft>
              <a:defRPr sz="22200">
                <a:solidFill>
                  <a:schemeClr val="tx2"/>
                </a:solidFill>
                <a:latin typeface="Arial" charset="0"/>
                <a:ea typeface="ＭＳ Ｐゴシック" charset="0"/>
              </a:defRPr>
            </a:lvl7pPr>
            <a:lvl8pPr marL="3429000" indent="-228600" algn="ctr" eaLnBrk="0" fontAlgn="base" hangingPunct="0">
              <a:spcBef>
                <a:spcPct val="0"/>
              </a:spcBef>
              <a:spcAft>
                <a:spcPct val="0"/>
              </a:spcAft>
              <a:defRPr sz="22200">
                <a:solidFill>
                  <a:schemeClr val="tx2"/>
                </a:solidFill>
                <a:latin typeface="Arial" charset="0"/>
                <a:ea typeface="ＭＳ Ｐゴシック" charset="0"/>
              </a:defRPr>
            </a:lvl8pPr>
            <a:lvl9pPr marL="3886200" indent="-228600" algn="ctr" eaLnBrk="0" fontAlgn="base" hangingPunct="0">
              <a:spcBef>
                <a:spcPct val="0"/>
              </a:spcBef>
              <a:spcAft>
                <a:spcPct val="0"/>
              </a:spcAft>
              <a:defRPr sz="22200">
                <a:solidFill>
                  <a:schemeClr val="tx2"/>
                </a:solidFill>
                <a:latin typeface="Arial" charset="0"/>
                <a:ea typeface="ＭＳ Ｐゴシック" charset="0"/>
              </a:defRPr>
            </a:lvl9pPr>
          </a:lstStyle>
          <a:p>
            <a:pPr algn="l" eaLnBrk="1" hangingPunct="1"/>
            <a:r>
              <a:rPr lang="en-US" sz="2837">
                <a:latin typeface="Helvetica" charset="0"/>
                <a:cs typeface="Helvetica" charset="0"/>
              </a:rPr>
              <a:t>Fig.X Lorem ipusm dolores</a:t>
            </a:r>
            <a:endParaRPr lang="en-US" sz="2837"/>
          </a:p>
        </p:txBody>
      </p:sp>
      <p:sp>
        <p:nvSpPr>
          <p:cNvPr id="51" name="TextBox 56"/>
          <p:cNvSpPr txBox="1">
            <a:spLocks noChangeArrowheads="1"/>
          </p:cNvSpPr>
          <p:nvPr/>
        </p:nvSpPr>
        <p:spPr bwMode="auto">
          <a:xfrm>
            <a:off x="523943" y="27598238"/>
            <a:ext cx="4255998" cy="14019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2200">
                <a:solidFill>
                  <a:schemeClr val="tx2"/>
                </a:solidFill>
                <a:latin typeface="Arial" charset="0"/>
                <a:ea typeface="ＭＳ Ｐゴシック" charset="0"/>
                <a:cs typeface="ＭＳ Ｐゴシック" charset="0"/>
              </a:defRPr>
            </a:lvl1pPr>
            <a:lvl2pPr marL="742950" indent="-285750" eaLnBrk="0" hangingPunct="0">
              <a:defRPr sz="22200">
                <a:solidFill>
                  <a:schemeClr val="tx2"/>
                </a:solidFill>
                <a:latin typeface="Arial" charset="0"/>
                <a:ea typeface="ＭＳ Ｐゴシック" charset="0"/>
              </a:defRPr>
            </a:lvl2pPr>
            <a:lvl3pPr marL="1143000" indent="-228600" eaLnBrk="0" hangingPunct="0">
              <a:defRPr sz="22200">
                <a:solidFill>
                  <a:schemeClr val="tx2"/>
                </a:solidFill>
                <a:latin typeface="Arial" charset="0"/>
                <a:ea typeface="ＭＳ Ｐゴシック" charset="0"/>
              </a:defRPr>
            </a:lvl3pPr>
            <a:lvl4pPr marL="1600200" indent="-228600" eaLnBrk="0" hangingPunct="0">
              <a:defRPr sz="22200">
                <a:solidFill>
                  <a:schemeClr val="tx2"/>
                </a:solidFill>
                <a:latin typeface="Arial" charset="0"/>
                <a:ea typeface="ＭＳ Ｐゴシック" charset="0"/>
              </a:defRPr>
            </a:lvl4pPr>
            <a:lvl5pPr marL="2057400" indent="-228600" eaLnBrk="0" hangingPunct="0">
              <a:defRPr sz="22200">
                <a:solidFill>
                  <a:schemeClr val="tx2"/>
                </a:solidFill>
                <a:latin typeface="Arial" charset="0"/>
                <a:ea typeface="ＭＳ Ｐゴシック" charset="0"/>
              </a:defRPr>
            </a:lvl5pPr>
            <a:lvl6pPr marL="2514600" indent="-228600" algn="ctr" eaLnBrk="0" fontAlgn="base" hangingPunct="0">
              <a:spcBef>
                <a:spcPct val="0"/>
              </a:spcBef>
              <a:spcAft>
                <a:spcPct val="0"/>
              </a:spcAft>
              <a:defRPr sz="22200">
                <a:solidFill>
                  <a:schemeClr val="tx2"/>
                </a:solidFill>
                <a:latin typeface="Arial" charset="0"/>
                <a:ea typeface="ＭＳ Ｐゴシック" charset="0"/>
              </a:defRPr>
            </a:lvl6pPr>
            <a:lvl7pPr marL="2971800" indent="-228600" algn="ctr" eaLnBrk="0" fontAlgn="base" hangingPunct="0">
              <a:spcBef>
                <a:spcPct val="0"/>
              </a:spcBef>
              <a:spcAft>
                <a:spcPct val="0"/>
              </a:spcAft>
              <a:defRPr sz="22200">
                <a:solidFill>
                  <a:schemeClr val="tx2"/>
                </a:solidFill>
                <a:latin typeface="Arial" charset="0"/>
                <a:ea typeface="ＭＳ Ｐゴシック" charset="0"/>
              </a:defRPr>
            </a:lvl7pPr>
            <a:lvl8pPr marL="3429000" indent="-228600" algn="ctr" eaLnBrk="0" fontAlgn="base" hangingPunct="0">
              <a:spcBef>
                <a:spcPct val="0"/>
              </a:spcBef>
              <a:spcAft>
                <a:spcPct val="0"/>
              </a:spcAft>
              <a:defRPr sz="22200">
                <a:solidFill>
                  <a:schemeClr val="tx2"/>
                </a:solidFill>
                <a:latin typeface="Arial" charset="0"/>
                <a:ea typeface="ＭＳ Ｐゴシック" charset="0"/>
              </a:defRPr>
            </a:lvl8pPr>
            <a:lvl9pPr marL="3886200" indent="-228600" algn="ctr" eaLnBrk="0" fontAlgn="base" hangingPunct="0">
              <a:spcBef>
                <a:spcPct val="0"/>
              </a:spcBef>
              <a:spcAft>
                <a:spcPct val="0"/>
              </a:spcAft>
              <a:defRPr sz="22200">
                <a:solidFill>
                  <a:schemeClr val="tx2"/>
                </a:solidFill>
                <a:latin typeface="Arial" charset="0"/>
                <a:ea typeface="ＭＳ Ｐゴシック" charset="0"/>
              </a:defRPr>
            </a:lvl9pPr>
          </a:lstStyle>
          <a:p>
            <a:pPr algn="l" eaLnBrk="1" hangingPunct="1"/>
            <a:r>
              <a:rPr lang="en-US" sz="2837">
                <a:latin typeface="Helvetica" charset="0"/>
                <a:cs typeface="Helvetica" charset="0"/>
              </a:rPr>
              <a:t>Fig. X Lorem ipusm dolores nimi venques ecsllucs</a:t>
            </a:r>
            <a:endParaRPr lang="en-US" sz="2837"/>
          </a:p>
        </p:txBody>
      </p:sp>
      <p:cxnSp>
        <p:nvCxnSpPr>
          <p:cNvPr id="52" name="Straight Connector 59"/>
          <p:cNvCxnSpPr>
            <a:cxnSpLocks noChangeShapeType="1"/>
          </p:cNvCxnSpPr>
          <p:nvPr/>
        </p:nvCxnSpPr>
        <p:spPr bwMode="auto">
          <a:xfrm>
            <a:off x="10823456" y="9271003"/>
            <a:ext cx="0" cy="27562651"/>
          </a:xfrm>
          <a:prstGeom prst="line">
            <a:avLst/>
          </a:prstGeom>
          <a:noFill/>
          <a:ln w="6350">
            <a:solidFill>
              <a:srgbClr val="B6C7DA"/>
            </a:solidFill>
            <a:round/>
            <a:headEnd/>
            <a:tailEnd/>
          </a:ln>
          <a:extLst>
            <a:ext uri="{909E8E84-426E-40dd-AFC4-6F175D3DCCD1}">
              <a14:hiddenFill xmlns:a14="http://schemas.microsoft.com/office/drawing/2010/main" xmlns="">
                <a:noFill/>
              </a14:hiddenFill>
            </a:ext>
          </a:extLst>
        </p:spPr>
      </p:cxnSp>
      <p:cxnSp>
        <p:nvCxnSpPr>
          <p:cNvPr id="53" name="Straight Connector 62"/>
          <p:cNvCxnSpPr>
            <a:cxnSpLocks noChangeShapeType="1"/>
          </p:cNvCxnSpPr>
          <p:nvPr/>
        </p:nvCxnSpPr>
        <p:spPr bwMode="auto">
          <a:xfrm>
            <a:off x="21633690" y="9240041"/>
            <a:ext cx="0" cy="27562651"/>
          </a:xfrm>
          <a:prstGeom prst="line">
            <a:avLst/>
          </a:prstGeom>
          <a:noFill/>
          <a:ln w="6350">
            <a:solidFill>
              <a:srgbClr val="B6C7DA"/>
            </a:solidFill>
            <a:round/>
            <a:headEnd/>
            <a:tailEnd/>
          </a:ln>
          <a:extLst>
            <a:ext uri="{909E8E84-426E-40dd-AFC4-6F175D3DCCD1}">
              <a14:hiddenFill xmlns:a14="http://schemas.microsoft.com/office/drawing/2010/main" xmlns="">
                <a:noFill/>
              </a14:hiddenFill>
            </a:ext>
          </a:extLst>
        </p:spPr>
      </p:cxnSp>
      <p:sp>
        <p:nvSpPr>
          <p:cNvPr id="54" name="Rectangle 68"/>
          <p:cNvSpPr>
            <a:spLocks noChangeArrowheads="1"/>
          </p:cNvSpPr>
          <p:nvPr/>
        </p:nvSpPr>
        <p:spPr bwMode="auto">
          <a:xfrm>
            <a:off x="22372523" y="13490416"/>
            <a:ext cx="9322661" cy="1981628"/>
          </a:xfrm>
          <a:prstGeom prst="rect">
            <a:avLst/>
          </a:prstGeom>
          <a:solidFill>
            <a:srgbClr val="B4D5E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1944966"/>
            <a:endParaRPr lang="en-US" sz="9398"/>
          </a:p>
        </p:txBody>
      </p:sp>
      <p:sp>
        <p:nvSpPr>
          <p:cNvPr id="55" name="TextBox 69"/>
          <p:cNvSpPr txBox="1">
            <a:spLocks noChangeArrowheads="1"/>
          </p:cNvSpPr>
          <p:nvPr/>
        </p:nvSpPr>
        <p:spPr bwMode="auto">
          <a:xfrm>
            <a:off x="22721560" y="13726867"/>
            <a:ext cx="8618958" cy="13210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2200">
                <a:solidFill>
                  <a:schemeClr val="tx2"/>
                </a:solidFill>
                <a:latin typeface="Arial" charset="0"/>
                <a:ea typeface="ＭＳ Ｐゴシック" charset="0"/>
                <a:cs typeface="ＭＳ Ｐゴシック" charset="0"/>
              </a:defRPr>
            </a:lvl1pPr>
            <a:lvl2pPr marL="742950" indent="-285750" eaLnBrk="0" hangingPunct="0">
              <a:defRPr sz="22200">
                <a:solidFill>
                  <a:schemeClr val="tx2"/>
                </a:solidFill>
                <a:latin typeface="Arial" charset="0"/>
                <a:ea typeface="ＭＳ Ｐゴシック" charset="0"/>
              </a:defRPr>
            </a:lvl2pPr>
            <a:lvl3pPr marL="1143000" indent="-228600" eaLnBrk="0" hangingPunct="0">
              <a:defRPr sz="22200">
                <a:solidFill>
                  <a:schemeClr val="tx2"/>
                </a:solidFill>
                <a:latin typeface="Arial" charset="0"/>
                <a:ea typeface="ＭＳ Ｐゴシック" charset="0"/>
              </a:defRPr>
            </a:lvl3pPr>
            <a:lvl4pPr marL="1600200" indent="-228600" eaLnBrk="0" hangingPunct="0">
              <a:defRPr sz="22200">
                <a:solidFill>
                  <a:schemeClr val="tx2"/>
                </a:solidFill>
                <a:latin typeface="Arial" charset="0"/>
                <a:ea typeface="ＭＳ Ｐゴシック" charset="0"/>
              </a:defRPr>
            </a:lvl4pPr>
            <a:lvl5pPr marL="2057400" indent="-228600" eaLnBrk="0" hangingPunct="0">
              <a:defRPr sz="22200">
                <a:solidFill>
                  <a:schemeClr val="tx2"/>
                </a:solidFill>
                <a:latin typeface="Arial" charset="0"/>
                <a:ea typeface="ＭＳ Ｐゴシック" charset="0"/>
              </a:defRPr>
            </a:lvl5pPr>
            <a:lvl6pPr marL="2514600" indent="-228600" algn="ctr" eaLnBrk="0" fontAlgn="base" hangingPunct="0">
              <a:spcBef>
                <a:spcPct val="0"/>
              </a:spcBef>
              <a:spcAft>
                <a:spcPct val="0"/>
              </a:spcAft>
              <a:defRPr sz="22200">
                <a:solidFill>
                  <a:schemeClr val="tx2"/>
                </a:solidFill>
                <a:latin typeface="Arial" charset="0"/>
                <a:ea typeface="ＭＳ Ｐゴシック" charset="0"/>
              </a:defRPr>
            </a:lvl6pPr>
            <a:lvl7pPr marL="2971800" indent="-228600" algn="ctr" eaLnBrk="0" fontAlgn="base" hangingPunct="0">
              <a:spcBef>
                <a:spcPct val="0"/>
              </a:spcBef>
              <a:spcAft>
                <a:spcPct val="0"/>
              </a:spcAft>
              <a:defRPr sz="22200">
                <a:solidFill>
                  <a:schemeClr val="tx2"/>
                </a:solidFill>
                <a:latin typeface="Arial" charset="0"/>
                <a:ea typeface="ＭＳ Ｐゴシック" charset="0"/>
              </a:defRPr>
            </a:lvl7pPr>
            <a:lvl8pPr marL="3429000" indent="-228600" algn="ctr" eaLnBrk="0" fontAlgn="base" hangingPunct="0">
              <a:spcBef>
                <a:spcPct val="0"/>
              </a:spcBef>
              <a:spcAft>
                <a:spcPct val="0"/>
              </a:spcAft>
              <a:defRPr sz="22200">
                <a:solidFill>
                  <a:schemeClr val="tx2"/>
                </a:solidFill>
                <a:latin typeface="Arial" charset="0"/>
                <a:ea typeface="ＭＳ Ｐゴシック" charset="0"/>
              </a:defRPr>
            </a:lvl8pPr>
            <a:lvl9pPr marL="3886200" indent="-228600" algn="ctr" eaLnBrk="0" fontAlgn="base" hangingPunct="0">
              <a:spcBef>
                <a:spcPct val="0"/>
              </a:spcBef>
              <a:spcAft>
                <a:spcPct val="0"/>
              </a:spcAft>
              <a:defRPr sz="22200">
                <a:solidFill>
                  <a:schemeClr val="tx2"/>
                </a:solidFill>
                <a:latin typeface="Arial" charset="0"/>
                <a:ea typeface="ＭＳ Ｐゴシック" charset="0"/>
              </a:defRPr>
            </a:lvl9pPr>
          </a:lstStyle>
          <a:p>
            <a:pPr algn="l" eaLnBrk="1" hangingPunct="1">
              <a:lnSpc>
                <a:spcPct val="150000"/>
              </a:lnSpc>
            </a:pPr>
            <a:r>
              <a:rPr lang="en-US" sz="2837" b="1" dirty="0" err="1">
                <a:latin typeface="Helvetica" charset="0"/>
                <a:cs typeface="Helvetica" charset="0"/>
              </a:rPr>
              <a:t>Duis</a:t>
            </a:r>
            <a:r>
              <a:rPr lang="en-US" sz="2837" b="1" dirty="0">
                <a:latin typeface="Helvetica" charset="0"/>
                <a:cs typeface="Helvetica" charset="0"/>
              </a:rPr>
              <a:t> </a:t>
            </a:r>
            <a:r>
              <a:rPr lang="en-US" sz="2837" b="1" dirty="0" err="1">
                <a:latin typeface="Helvetica" charset="0"/>
                <a:cs typeface="Helvetica" charset="0"/>
              </a:rPr>
              <a:t>aute</a:t>
            </a:r>
            <a:r>
              <a:rPr lang="en-US" sz="2837" b="1" dirty="0">
                <a:latin typeface="Helvetica" charset="0"/>
                <a:cs typeface="Helvetica" charset="0"/>
              </a:rPr>
              <a:t> </a:t>
            </a:r>
            <a:r>
              <a:rPr lang="en-US" sz="2837" b="1" dirty="0" err="1">
                <a:latin typeface="Helvetica" charset="0"/>
                <a:cs typeface="Helvetica" charset="0"/>
              </a:rPr>
              <a:t>irure</a:t>
            </a:r>
            <a:r>
              <a:rPr lang="en-US" sz="2837" b="1" dirty="0">
                <a:latin typeface="Helvetica" charset="0"/>
                <a:cs typeface="Helvetica" charset="0"/>
              </a:rPr>
              <a:t> dolor in </a:t>
            </a:r>
            <a:r>
              <a:rPr lang="en-US" sz="2837" b="1" dirty="0" err="1">
                <a:latin typeface="Helvetica" charset="0"/>
                <a:cs typeface="Helvetica" charset="0"/>
              </a:rPr>
              <a:t>reprehenderit</a:t>
            </a:r>
            <a:r>
              <a:rPr lang="en-US" sz="2837" b="1" dirty="0">
                <a:latin typeface="Helvetica" charset="0"/>
                <a:cs typeface="Helvetica" charset="0"/>
              </a:rPr>
              <a:t> in </a:t>
            </a:r>
            <a:r>
              <a:rPr lang="en-US" sz="2837" b="1" dirty="0" err="1">
                <a:latin typeface="Helvetica" charset="0"/>
                <a:cs typeface="Helvetica" charset="0"/>
              </a:rPr>
              <a:t>voluptat</a:t>
            </a:r>
            <a:r>
              <a:rPr lang="en-US" sz="2837" b="1" dirty="0">
                <a:latin typeface="Helvetica" charset="0"/>
                <a:cs typeface="Helvetica" charset="0"/>
              </a:rPr>
              <a:t> </a:t>
            </a:r>
            <a:r>
              <a:rPr lang="en-US" sz="2837" b="1" dirty="0" err="1">
                <a:latin typeface="Helvetica" charset="0"/>
                <a:cs typeface="Helvetica" charset="0"/>
              </a:rPr>
              <a:t>velit</a:t>
            </a:r>
            <a:r>
              <a:rPr lang="en-US" sz="2837" b="1" dirty="0">
                <a:latin typeface="Helvetica" charset="0"/>
                <a:cs typeface="Helvetica" charset="0"/>
              </a:rPr>
              <a:t> </a:t>
            </a:r>
            <a:r>
              <a:rPr lang="en-US" sz="2837" b="1" dirty="0" err="1">
                <a:latin typeface="Helvetica" charset="0"/>
                <a:cs typeface="Helvetica" charset="0"/>
              </a:rPr>
              <a:t>esse</a:t>
            </a:r>
            <a:r>
              <a:rPr lang="en-US" sz="2837" b="1" dirty="0">
                <a:latin typeface="Helvetica" charset="0"/>
                <a:cs typeface="Helvetica" charset="0"/>
              </a:rPr>
              <a:t> </a:t>
            </a:r>
            <a:r>
              <a:rPr lang="en-US" sz="2837" b="1" dirty="0" err="1">
                <a:latin typeface="Helvetica" charset="0"/>
                <a:cs typeface="Helvetica" charset="0"/>
              </a:rPr>
              <a:t>cillum</a:t>
            </a:r>
            <a:r>
              <a:rPr lang="en-US" sz="2837" b="1" dirty="0">
                <a:latin typeface="Helvetica" charset="0"/>
                <a:cs typeface="Helvetica" charset="0"/>
              </a:rPr>
              <a:t> </a:t>
            </a:r>
            <a:r>
              <a:rPr lang="en-US" sz="2837" b="1" dirty="0" err="1">
                <a:latin typeface="Helvetica" charset="0"/>
                <a:cs typeface="Helvetica" charset="0"/>
              </a:rPr>
              <a:t>dolore</a:t>
            </a:r>
            <a:r>
              <a:rPr lang="en-US" sz="2837" b="1" dirty="0">
                <a:latin typeface="Helvetica" charset="0"/>
                <a:cs typeface="Helvetica" charset="0"/>
              </a:rPr>
              <a:t> </a:t>
            </a:r>
            <a:r>
              <a:rPr lang="en-US" sz="2837" b="1" dirty="0" err="1">
                <a:latin typeface="Helvetica" charset="0"/>
                <a:cs typeface="Helvetica" charset="0"/>
              </a:rPr>
              <a:t>eu</a:t>
            </a:r>
            <a:r>
              <a:rPr lang="en-US" sz="2837" b="1" dirty="0">
                <a:latin typeface="Helvetica" charset="0"/>
                <a:cs typeface="Helvetica" charset="0"/>
              </a:rPr>
              <a:t> </a:t>
            </a:r>
            <a:r>
              <a:rPr lang="en-US" sz="2837" b="1" dirty="0" err="1">
                <a:latin typeface="Helvetica" charset="0"/>
                <a:cs typeface="Helvetica" charset="0"/>
              </a:rPr>
              <a:t>fugiat</a:t>
            </a:r>
            <a:r>
              <a:rPr lang="en-US" sz="2837" b="1" dirty="0">
                <a:latin typeface="Helvetica" charset="0"/>
                <a:cs typeface="Helvetica" charset="0"/>
              </a:rPr>
              <a:t> </a:t>
            </a:r>
            <a:r>
              <a:rPr lang="en-US" sz="2837" b="1" dirty="0" err="1">
                <a:latin typeface="Helvetica" charset="0"/>
                <a:cs typeface="Helvetica" charset="0"/>
              </a:rPr>
              <a:t>nulla</a:t>
            </a:r>
            <a:r>
              <a:rPr lang="en-US" sz="2837" b="1" dirty="0">
                <a:latin typeface="Helvetica" charset="0"/>
                <a:cs typeface="Helvetica" charset="0"/>
              </a:rPr>
              <a:t> </a:t>
            </a:r>
            <a:r>
              <a:rPr lang="en-US" sz="2837" b="1" dirty="0" err="1">
                <a:latin typeface="Helvetica" charset="0"/>
                <a:cs typeface="Helvetica" charset="0"/>
              </a:rPr>
              <a:t>pariatur</a:t>
            </a:r>
            <a:r>
              <a:rPr lang="en-US" sz="2837" b="1" dirty="0"/>
              <a:t>. </a:t>
            </a:r>
          </a:p>
        </p:txBody>
      </p:sp>
      <p:sp>
        <p:nvSpPr>
          <p:cNvPr id="56" name="Rectangle 68"/>
          <p:cNvSpPr>
            <a:spLocks noChangeArrowheads="1"/>
          </p:cNvSpPr>
          <p:nvPr/>
        </p:nvSpPr>
        <p:spPr bwMode="auto">
          <a:xfrm>
            <a:off x="22271190" y="29456051"/>
            <a:ext cx="9322661" cy="2599744"/>
          </a:xfrm>
          <a:prstGeom prst="rect">
            <a:avLst/>
          </a:prstGeom>
          <a:solidFill>
            <a:srgbClr val="B4D5E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1944966"/>
            <a:endParaRPr lang="en-US" sz="9398"/>
          </a:p>
        </p:txBody>
      </p:sp>
      <p:sp>
        <p:nvSpPr>
          <p:cNvPr id="57" name="TextBox 69"/>
          <p:cNvSpPr txBox="1">
            <a:spLocks noChangeArrowheads="1"/>
          </p:cNvSpPr>
          <p:nvPr/>
        </p:nvSpPr>
        <p:spPr bwMode="auto">
          <a:xfrm>
            <a:off x="22676522" y="29693905"/>
            <a:ext cx="8562662" cy="1975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2200">
                <a:solidFill>
                  <a:schemeClr val="tx2"/>
                </a:solidFill>
                <a:latin typeface="Arial" charset="0"/>
                <a:ea typeface="ＭＳ Ｐゴシック" charset="0"/>
                <a:cs typeface="ＭＳ Ｐゴシック" charset="0"/>
              </a:defRPr>
            </a:lvl1pPr>
            <a:lvl2pPr marL="742950" indent="-285750" eaLnBrk="0" hangingPunct="0">
              <a:defRPr sz="22200">
                <a:solidFill>
                  <a:schemeClr val="tx2"/>
                </a:solidFill>
                <a:latin typeface="Arial" charset="0"/>
                <a:ea typeface="ＭＳ Ｐゴシック" charset="0"/>
              </a:defRPr>
            </a:lvl2pPr>
            <a:lvl3pPr marL="1143000" indent="-228600" eaLnBrk="0" hangingPunct="0">
              <a:defRPr sz="22200">
                <a:solidFill>
                  <a:schemeClr val="tx2"/>
                </a:solidFill>
                <a:latin typeface="Arial" charset="0"/>
                <a:ea typeface="ＭＳ Ｐゴシック" charset="0"/>
              </a:defRPr>
            </a:lvl3pPr>
            <a:lvl4pPr marL="1600200" indent="-228600" eaLnBrk="0" hangingPunct="0">
              <a:defRPr sz="22200">
                <a:solidFill>
                  <a:schemeClr val="tx2"/>
                </a:solidFill>
                <a:latin typeface="Arial" charset="0"/>
                <a:ea typeface="ＭＳ Ｐゴシック" charset="0"/>
              </a:defRPr>
            </a:lvl4pPr>
            <a:lvl5pPr marL="2057400" indent="-228600" eaLnBrk="0" hangingPunct="0">
              <a:defRPr sz="22200">
                <a:solidFill>
                  <a:schemeClr val="tx2"/>
                </a:solidFill>
                <a:latin typeface="Arial" charset="0"/>
                <a:ea typeface="ＭＳ Ｐゴシック" charset="0"/>
              </a:defRPr>
            </a:lvl5pPr>
            <a:lvl6pPr marL="2514600" indent="-228600" algn="ctr" eaLnBrk="0" fontAlgn="base" hangingPunct="0">
              <a:spcBef>
                <a:spcPct val="0"/>
              </a:spcBef>
              <a:spcAft>
                <a:spcPct val="0"/>
              </a:spcAft>
              <a:defRPr sz="22200">
                <a:solidFill>
                  <a:schemeClr val="tx2"/>
                </a:solidFill>
                <a:latin typeface="Arial" charset="0"/>
                <a:ea typeface="ＭＳ Ｐゴシック" charset="0"/>
              </a:defRPr>
            </a:lvl6pPr>
            <a:lvl7pPr marL="2971800" indent="-228600" algn="ctr" eaLnBrk="0" fontAlgn="base" hangingPunct="0">
              <a:spcBef>
                <a:spcPct val="0"/>
              </a:spcBef>
              <a:spcAft>
                <a:spcPct val="0"/>
              </a:spcAft>
              <a:defRPr sz="22200">
                <a:solidFill>
                  <a:schemeClr val="tx2"/>
                </a:solidFill>
                <a:latin typeface="Arial" charset="0"/>
                <a:ea typeface="ＭＳ Ｐゴシック" charset="0"/>
              </a:defRPr>
            </a:lvl7pPr>
            <a:lvl8pPr marL="3429000" indent="-228600" algn="ctr" eaLnBrk="0" fontAlgn="base" hangingPunct="0">
              <a:spcBef>
                <a:spcPct val="0"/>
              </a:spcBef>
              <a:spcAft>
                <a:spcPct val="0"/>
              </a:spcAft>
              <a:defRPr sz="22200">
                <a:solidFill>
                  <a:schemeClr val="tx2"/>
                </a:solidFill>
                <a:latin typeface="Arial" charset="0"/>
                <a:ea typeface="ＭＳ Ｐゴシック" charset="0"/>
              </a:defRPr>
            </a:lvl8pPr>
            <a:lvl9pPr marL="3886200" indent="-228600" algn="ctr" eaLnBrk="0" fontAlgn="base" hangingPunct="0">
              <a:spcBef>
                <a:spcPct val="0"/>
              </a:spcBef>
              <a:spcAft>
                <a:spcPct val="0"/>
              </a:spcAft>
              <a:defRPr sz="22200">
                <a:solidFill>
                  <a:schemeClr val="tx2"/>
                </a:solidFill>
                <a:latin typeface="Arial" charset="0"/>
                <a:ea typeface="ＭＳ Ｐゴシック" charset="0"/>
              </a:defRPr>
            </a:lvl9pPr>
          </a:lstStyle>
          <a:p>
            <a:pPr algn="l" eaLnBrk="1" hangingPunct="1">
              <a:lnSpc>
                <a:spcPct val="150000"/>
              </a:lnSpc>
            </a:pPr>
            <a:r>
              <a:rPr lang="en-US" sz="2837" b="1" dirty="0" err="1">
                <a:latin typeface="Helvetica" charset="0"/>
                <a:cs typeface="Helvetica" charset="0"/>
              </a:rPr>
              <a:t>Duis</a:t>
            </a:r>
            <a:r>
              <a:rPr lang="en-US" sz="2837" b="1" dirty="0">
                <a:latin typeface="Helvetica" charset="0"/>
                <a:cs typeface="Helvetica" charset="0"/>
              </a:rPr>
              <a:t> </a:t>
            </a:r>
            <a:r>
              <a:rPr lang="en-US" sz="2837" b="1" dirty="0" err="1">
                <a:latin typeface="Helvetica" charset="0"/>
                <a:cs typeface="Helvetica" charset="0"/>
              </a:rPr>
              <a:t>aute</a:t>
            </a:r>
            <a:r>
              <a:rPr lang="en-US" sz="2837" b="1" dirty="0">
                <a:latin typeface="Helvetica" charset="0"/>
                <a:cs typeface="Helvetica" charset="0"/>
              </a:rPr>
              <a:t> </a:t>
            </a:r>
            <a:r>
              <a:rPr lang="en-US" sz="2837" b="1" dirty="0" err="1">
                <a:latin typeface="Helvetica" charset="0"/>
                <a:cs typeface="Helvetica" charset="0"/>
              </a:rPr>
              <a:t>irure</a:t>
            </a:r>
            <a:r>
              <a:rPr lang="en-US" sz="2837" b="1" dirty="0">
                <a:latin typeface="Helvetica" charset="0"/>
                <a:cs typeface="Helvetica" charset="0"/>
              </a:rPr>
              <a:t> dolor in </a:t>
            </a:r>
            <a:r>
              <a:rPr lang="en-US" sz="2837" b="1" dirty="0" err="1">
                <a:latin typeface="Helvetica" charset="0"/>
                <a:cs typeface="Helvetica" charset="0"/>
              </a:rPr>
              <a:t>reprehenderit</a:t>
            </a:r>
            <a:r>
              <a:rPr lang="en-US" sz="2837" b="1" dirty="0">
                <a:latin typeface="Helvetica" charset="0"/>
                <a:cs typeface="Helvetica" charset="0"/>
              </a:rPr>
              <a:t> in </a:t>
            </a:r>
            <a:r>
              <a:rPr lang="en-US" sz="2837" b="1" dirty="0" err="1">
                <a:latin typeface="Helvetica" charset="0"/>
                <a:cs typeface="Helvetica" charset="0"/>
              </a:rPr>
              <a:t>voluptate</a:t>
            </a:r>
            <a:r>
              <a:rPr lang="en-US" sz="2837" b="1" dirty="0">
                <a:latin typeface="Helvetica" charset="0"/>
                <a:cs typeface="Helvetica" charset="0"/>
              </a:rPr>
              <a:t> </a:t>
            </a:r>
            <a:r>
              <a:rPr lang="en-US" sz="2837" b="1" dirty="0" err="1">
                <a:latin typeface="Helvetica" charset="0"/>
                <a:cs typeface="Helvetica" charset="0"/>
              </a:rPr>
              <a:t>velit</a:t>
            </a:r>
            <a:r>
              <a:rPr lang="en-US" sz="2837" b="1" dirty="0">
                <a:latin typeface="Helvetica" charset="0"/>
                <a:cs typeface="Helvetica" charset="0"/>
              </a:rPr>
              <a:t> </a:t>
            </a:r>
            <a:r>
              <a:rPr lang="en-US" sz="2837" b="1" dirty="0" err="1">
                <a:latin typeface="Helvetica" charset="0"/>
                <a:cs typeface="Helvetica" charset="0"/>
              </a:rPr>
              <a:t>esse</a:t>
            </a:r>
            <a:r>
              <a:rPr lang="en-US" sz="2837" b="1" dirty="0">
                <a:latin typeface="Helvetica" charset="0"/>
                <a:cs typeface="Helvetica" charset="0"/>
              </a:rPr>
              <a:t> </a:t>
            </a:r>
            <a:r>
              <a:rPr lang="en-US" sz="2837" b="1" dirty="0" err="1">
                <a:latin typeface="Helvetica" charset="0"/>
                <a:cs typeface="Helvetica" charset="0"/>
              </a:rPr>
              <a:t>cillum</a:t>
            </a:r>
            <a:r>
              <a:rPr lang="en-US" sz="2837" b="1" dirty="0">
                <a:latin typeface="Helvetica" charset="0"/>
                <a:cs typeface="Helvetica" charset="0"/>
              </a:rPr>
              <a:t> </a:t>
            </a:r>
            <a:r>
              <a:rPr lang="en-US" sz="2837" b="1" dirty="0" err="1">
                <a:latin typeface="Helvetica" charset="0"/>
                <a:cs typeface="Helvetica" charset="0"/>
              </a:rPr>
              <a:t>dolore</a:t>
            </a:r>
            <a:r>
              <a:rPr lang="en-US" sz="2837" b="1" dirty="0">
                <a:latin typeface="Helvetica" charset="0"/>
                <a:cs typeface="Helvetica" charset="0"/>
              </a:rPr>
              <a:t> </a:t>
            </a:r>
            <a:r>
              <a:rPr lang="en-US" sz="2837" b="1" dirty="0" err="1">
                <a:latin typeface="Helvetica" charset="0"/>
                <a:cs typeface="Helvetica" charset="0"/>
              </a:rPr>
              <a:t>eu</a:t>
            </a:r>
            <a:r>
              <a:rPr lang="en-US" sz="2837" b="1" dirty="0">
                <a:latin typeface="Helvetica" charset="0"/>
                <a:cs typeface="Helvetica" charset="0"/>
              </a:rPr>
              <a:t> </a:t>
            </a:r>
            <a:r>
              <a:rPr lang="en-US" sz="2837" b="1" dirty="0" err="1">
                <a:latin typeface="Helvetica" charset="0"/>
                <a:cs typeface="Helvetica" charset="0"/>
              </a:rPr>
              <a:t>fugiat</a:t>
            </a:r>
            <a:r>
              <a:rPr lang="en-US" sz="2837" b="1" dirty="0">
                <a:latin typeface="Helvetica" charset="0"/>
                <a:cs typeface="Helvetica" charset="0"/>
              </a:rPr>
              <a:t> </a:t>
            </a:r>
            <a:r>
              <a:rPr lang="en-US" sz="2837" b="1" dirty="0" err="1">
                <a:latin typeface="Helvetica" charset="0"/>
                <a:cs typeface="Helvetica" charset="0"/>
              </a:rPr>
              <a:t>nulla</a:t>
            </a:r>
            <a:r>
              <a:rPr lang="en-US" sz="2837" b="1" dirty="0">
                <a:latin typeface="Helvetica" charset="0"/>
                <a:cs typeface="Helvetica" charset="0"/>
              </a:rPr>
              <a:t> </a:t>
            </a:r>
            <a:r>
              <a:rPr lang="en-US" sz="2837" b="1" dirty="0" err="1">
                <a:latin typeface="Helvetica" charset="0"/>
                <a:cs typeface="Helvetica" charset="0"/>
              </a:rPr>
              <a:t>pariatur</a:t>
            </a:r>
            <a:r>
              <a:rPr lang="en-US" sz="2837" b="1" dirty="0">
                <a:latin typeface="Helvetica" charset="0"/>
                <a:cs typeface="Helvetica" charset="0"/>
              </a:rPr>
              <a:t> </a:t>
            </a:r>
            <a:r>
              <a:rPr lang="en-US" sz="2837" b="1" dirty="0" err="1">
                <a:latin typeface="Helvetica" charset="0"/>
                <a:cs typeface="Helvetica" charset="0"/>
              </a:rPr>
              <a:t>esse</a:t>
            </a:r>
            <a:r>
              <a:rPr lang="en-US" sz="2837" b="1" dirty="0">
                <a:latin typeface="Helvetica" charset="0"/>
                <a:cs typeface="Helvetica" charset="0"/>
              </a:rPr>
              <a:t> </a:t>
            </a:r>
            <a:r>
              <a:rPr lang="en-US" sz="2837" b="1" dirty="0" err="1">
                <a:latin typeface="Helvetica" charset="0"/>
                <a:cs typeface="Helvetica" charset="0"/>
              </a:rPr>
              <a:t>cillum</a:t>
            </a:r>
            <a:r>
              <a:rPr lang="en-US" sz="2837" b="1" dirty="0"/>
              <a:t>. </a:t>
            </a:r>
          </a:p>
        </p:txBody>
      </p:sp>
      <p:graphicFrame>
        <p:nvGraphicFramePr>
          <p:cNvPr id="58" name="Chart 15"/>
          <p:cNvGraphicFramePr>
            <a:graphicFrameLocks/>
          </p:cNvGraphicFramePr>
          <p:nvPr>
            <p:extLst>
              <p:ext uri="{D42A27DB-BD31-4B8C-83A1-F6EECF244321}">
                <p14:modId xmlns:p14="http://schemas.microsoft.com/office/powerpoint/2010/main" val="1482145292"/>
              </p:ext>
            </p:extLst>
          </p:nvPr>
        </p:nvGraphicFramePr>
        <p:xfrm>
          <a:off x="26932520" y="16320713"/>
          <a:ext cx="4863997" cy="3260960"/>
        </p:xfrm>
        <a:graphic>
          <a:graphicData uri="http://schemas.openxmlformats.org/presentationml/2006/ole">
            <mc:AlternateContent xmlns:mc="http://schemas.openxmlformats.org/markup-compatibility/2006">
              <mc:Choice xmlns:v="urn:schemas-microsoft-com:vml" Requires="v">
                <p:oleObj r:id="rId18" imgW="8783610" imgH="5888249" progId="Excel.Chart.8">
                  <p:embed/>
                </p:oleObj>
              </mc:Choice>
              <mc:Fallback>
                <p:oleObj r:id="rId18" imgW="8783610" imgH="5888249" progId="Excel.Chart.8">
                  <p:embed/>
                  <p:pic>
                    <p:nvPicPr>
                      <p:cNvPr id="0" name=""/>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932520" y="16320713"/>
                        <a:ext cx="4863997" cy="32609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
        <p:nvSpPr>
          <p:cNvPr id="59" name="TextBox 56"/>
          <p:cNvSpPr txBox="1">
            <a:spLocks noChangeArrowheads="1"/>
          </p:cNvSpPr>
          <p:nvPr/>
        </p:nvSpPr>
        <p:spPr bwMode="auto">
          <a:xfrm>
            <a:off x="22715931" y="19874410"/>
            <a:ext cx="9525328" cy="528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2200">
                <a:solidFill>
                  <a:schemeClr val="tx2"/>
                </a:solidFill>
                <a:latin typeface="Arial" charset="0"/>
                <a:ea typeface="ＭＳ Ｐゴシック" charset="0"/>
                <a:cs typeface="ＭＳ Ｐゴシック" charset="0"/>
              </a:defRPr>
            </a:lvl1pPr>
            <a:lvl2pPr marL="742950" indent="-285750" eaLnBrk="0" hangingPunct="0">
              <a:defRPr sz="22200">
                <a:solidFill>
                  <a:schemeClr val="tx2"/>
                </a:solidFill>
                <a:latin typeface="Arial" charset="0"/>
                <a:ea typeface="ＭＳ Ｐゴシック" charset="0"/>
              </a:defRPr>
            </a:lvl2pPr>
            <a:lvl3pPr marL="1143000" indent="-228600" eaLnBrk="0" hangingPunct="0">
              <a:defRPr sz="22200">
                <a:solidFill>
                  <a:schemeClr val="tx2"/>
                </a:solidFill>
                <a:latin typeface="Arial" charset="0"/>
                <a:ea typeface="ＭＳ Ｐゴシック" charset="0"/>
              </a:defRPr>
            </a:lvl3pPr>
            <a:lvl4pPr marL="1600200" indent="-228600" eaLnBrk="0" hangingPunct="0">
              <a:defRPr sz="22200">
                <a:solidFill>
                  <a:schemeClr val="tx2"/>
                </a:solidFill>
                <a:latin typeface="Arial" charset="0"/>
                <a:ea typeface="ＭＳ Ｐゴシック" charset="0"/>
              </a:defRPr>
            </a:lvl4pPr>
            <a:lvl5pPr marL="2057400" indent="-228600" eaLnBrk="0" hangingPunct="0">
              <a:defRPr sz="22200">
                <a:solidFill>
                  <a:schemeClr val="tx2"/>
                </a:solidFill>
                <a:latin typeface="Arial" charset="0"/>
                <a:ea typeface="ＭＳ Ｐゴシック" charset="0"/>
              </a:defRPr>
            </a:lvl5pPr>
            <a:lvl6pPr marL="2514600" indent="-228600" algn="ctr" eaLnBrk="0" fontAlgn="base" hangingPunct="0">
              <a:spcBef>
                <a:spcPct val="0"/>
              </a:spcBef>
              <a:spcAft>
                <a:spcPct val="0"/>
              </a:spcAft>
              <a:defRPr sz="22200">
                <a:solidFill>
                  <a:schemeClr val="tx2"/>
                </a:solidFill>
                <a:latin typeface="Arial" charset="0"/>
                <a:ea typeface="ＭＳ Ｐゴシック" charset="0"/>
              </a:defRPr>
            </a:lvl6pPr>
            <a:lvl7pPr marL="2971800" indent="-228600" algn="ctr" eaLnBrk="0" fontAlgn="base" hangingPunct="0">
              <a:spcBef>
                <a:spcPct val="0"/>
              </a:spcBef>
              <a:spcAft>
                <a:spcPct val="0"/>
              </a:spcAft>
              <a:defRPr sz="22200">
                <a:solidFill>
                  <a:schemeClr val="tx2"/>
                </a:solidFill>
                <a:latin typeface="Arial" charset="0"/>
                <a:ea typeface="ＭＳ Ｐゴシック" charset="0"/>
              </a:defRPr>
            </a:lvl7pPr>
            <a:lvl8pPr marL="3429000" indent="-228600" algn="ctr" eaLnBrk="0" fontAlgn="base" hangingPunct="0">
              <a:spcBef>
                <a:spcPct val="0"/>
              </a:spcBef>
              <a:spcAft>
                <a:spcPct val="0"/>
              </a:spcAft>
              <a:defRPr sz="22200">
                <a:solidFill>
                  <a:schemeClr val="tx2"/>
                </a:solidFill>
                <a:latin typeface="Arial" charset="0"/>
                <a:ea typeface="ＭＳ Ｐゴシック" charset="0"/>
              </a:defRPr>
            </a:lvl8pPr>
            <a:lvl9pPr marL="3886200" indent="-228600" algn="ctr" eaLnBrk="0" fontAlgn="base" hangingPunct="0">
              <a:spcBef>
                <a:spcPct val="0"/>
              </a:spcBef>
              <a:spcAft>
                <a:spcPct val="0"/>
              </a:spcAft>
              <a:defRPr sz="22200">
                <a:solidFill>
                  <a:schemeClr val="tx2"/>
                </a:solidFill>
                <a:latin typeface="Arial" charset="0"/>
                <a:ea typeface="ＭＳ Ｐゴシック" charset="0"/>
              </a:defRPr>
            </a:lvl9pPr>
          </a:lstStyle>
          <a:p>
            <a:pPr algn="l" eaLnBrk="1" hangingPunct="1"/>
            <a:r>
              <a:rPr lang="en-US" sz="2837">
                <a:latin typeface="Helvetica" charset="0"/>
                <a:cs typeface="Helvetica" charset="0"/>
              </a:rPr>
              <a:t>Fig. X Lorem ipusm dolores</a:t>
            </a:r>
            <a:endParaRPr lang="en-US" sz="2837"/>
          </a:p>
        </p:txBody>
      </p:sp>
      <p:sp>
        <p:nvSpPr>
          <p:cNvPr id="60" name="Rectangle 10"/>
          <p:cNvSpPr>
            <a:spLocks noChangeArrowheads="1"/>
          </p:cNvSpPr>
          <p:nvPr/>
        </p:nvSpPr>
        <p:spPr bwMode="auto">
          <a:xfrm>
            <a:off x="27247778" y="35047488"/>
            <a:ext cx="5066664" cy="183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69825" tIns="84913" rIns="169825" bIns="84913"/>
          <a:lstStyle/>
          <a:p>
            <a:pPr defTabSz="4074297">
              <a:spcBef>
                <a:spcPct val="20000"/>
              </a:spcBef>
            </a:pPr>
            <a:r>
              <a:rPr lang="en-US" sz="2128" dirty="0">
                <a:latin typeface="Helvetica" charset="0"/>
                <a:cs typeface="Helvetica" charset="0"/>
              </a:rPr>
              <a:t>4. Reference, </a:t>
            </a:r>
            <a:r>
              <a:rPr lang="en-US" sz="2128" i="1" dirty="0">
                <a:latin typeface="Helvetica" charset="0"/>
                <a:cs typeface="Helvetica" charset="0"/>
              </a:rPr>
              <a:t>Name of reference</a:t>
            </a:r>
            <a:endParaRPr lang="en-US" sz="2128" dirty="0">
              <a:latin typeface="Helvetica" charset="0"/>
              <a:cs typeface="Helvetica" charset="0"/>
            </a:endParaRPr>
          </a:p>
          <a:p>
            <a:pPr defTabSz="4074297">
              <a:spcBef>
                <a:spcPct val="20000"/>
              </a:spcBef>
            </a:pPr>
            <a:r>
              <a:rPr lang="en-US" sz="2128" dirty="0">
                <a:latin typeface="Helvetica" charset="0"/>
                <a:cs typeface="Helvetica" charset="0"/>
              </a:rPr>
              <a:t>5. Reference, </a:t>
            </a:r>
            <a:r>
              <a:rPr lang="en-US" sz="2128" i="1" dirty="0">
                <a:latin typeface="Helvetica" charset="0"/>
                <a:cs typeface="Helvetica" charset="0"/>
              </a:rPr>
              <a:t>Name of reference</a:t>
            </a:r>
            <a:endParaRPr lang="en-US" sz="2128" dirty="0">
              <a:latin typeface="Helvetica" charset="0"/>
              <a:cs typeface="Helvetica" charset="0"/>
            </a:endParaRPr>
          </a:p>
          <a:p>
            <a:pPr defTabSz="4074297">
              <a:spcBef>
                <a:spcPct val="20000"/>
              </a:spcBef>
            </a:pPr>
            <a:r>
              <a:rPr lang="en-US" sz="2128" dirty="0">
                <a:latin typeface="Helvetica" charset="0"/>
                <a:cs typeface="Helvetica" charset="0"/>
              </a:rPr>
              <a:t>6. Reference, </a:t>
            </a:r>
            <a:r>
              <a:rPr lang="en-US" sz="2128" i="1" dirty="0">
                <a:latin typeface="Helvetica" charset="0"/>
                <a:cs typeface="Helvetica" charset="0"/>
              </a:rPr>
              <a:t>Name of reference</a:t>
            </a:r>
            <a:endParaRPr lang="en-US" sz="2128" dirty="0">
              <a:latin typeface="Helvetica" charset="0"/>
              <a:cs typeface="Helvetica" charset="0"/>
            </a:endParaRPr>
          </a:p>
        </p:txBody>
      </p:sp>
    </p:spTree>
    <p:extLst>
      <p:ext uri="{BB962C8B-B14F-4D97-AF65-F5344CB8AC3E}">
        <p14:creationId xmlns:p14="http://schemas.microsoft.com/office/powerpoint/2010/main" val="27354617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48</TotalTime>
  <Words>413</Words>
  <Application>Microsoft Office PowerPoint</Application>
  <PresentationFormat>Custom</PresentationFormat>
  <Paragraphs>34</Paragraphs>
  <Slides>1</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7" baseType="lpstr">
      <vt:lpstr>Arial</vt:lpstr>
      <vt:lpstr>Calibri</vt:lpstr>
      <vt:lpstr>Helvetica</vt:lpstr>
      <vt:lpstr>Wingdings</vt:lpstr>
      <vt:lpstr>Office Theme</vt:lpstr>
      <vt:lpstr>Microsoft Excel Chart</vt:lpstr>
      <vt:lpstr>PowerPoint Presentation</vt:lpstr>
    </vt:vector>
  </TitlesOfParts>
  <Company>SPIE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Escher</dc:creator>
  <cp:lastModifiedBy>Matt Novak</cp:lastModifiedBy>
  <cp:revision>11</cp:revision>
  <dcterms:created xsi:type="dcterms:W3CDTF">2016-03-21T16:06:53Z</dcterms:created>
  <dcterms:modified xsi:type="dcterms:W3CDTF">2025-10-02T18:10:34Z</dcterms:modified>
</cp:coreProperties>
</file>